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1148000" cy="30861000"/>
  <p:notesSz cx="32461200" cy="43434000"/>
  <p:defaultTextStyle>
    <a:defPPr>
      <a:defRPr lang="en-US"/>
    </a:defPPr>
    <a:lvl1pPr algn="l" rtl="0" fontAlgn="base">
      <a:spcBef>
        <a:spcPct val="0"/>
      </a:spcBef>
      <a:spcAft>
        <a:spcPct val="0"/>
      </a:spcAft>
      <a:defRPr sz="8063" kern="1200">
        <a:solidFill>
          <a:schemeClr val="tx1"/>
        </a:solidFill>
        <a:latin typeface="Arial" pitchFamily="34" charset="0"/>
        <a:ea typeface="MS PGothic" pitchFamily="34" charset="-128"/>
        <a:cs typeface="+mn-cs"/>
      </a:defRPr>
    </a:lvl1pPr>
    <a:lvl2pPr marL="428625" algn="l" rtl="0" fontAlgn="base">
      <a:spcBef>
        <a:spcPct val="0"/>
      </a:spcBef>
      <a:spcAft>
        <a:spcPct val="0"/>
      </a:spcAft>
      <a:defRPr sz="8063" kern="1200">
        <a:solidFill>
          <a:schemeClr val="tx1"/>
        </a:solidFill>
        <a:latin typeface="Arial" pitchFamily="34" charset="0"/>
        <a:ea typeface="MS PGothic" pitchFamily="34" charset="-128"/>
        <a:cs typeface="+mn-cs"/>
      </a:defRPr>
    </a:lvl2pPr>
    <a:lvl3pPr marL="857250" algn="l" rtl="0" fontAlgn="base">
      <a:spcBef>
        <a:spcPct val="0"/>
      </a:spcBef>
      <a:spcAft>
        <a:spcPct val="0"/>
      </a:spcAft>
      <a:defRPr sz="8063" kern="1200">
        <a:solidFill>
          <a:schemeClr val="tx1"/>
        </a:solidFill>
        <a:latin typeface="Arial" pitchFamily="34" charset="0"/>
        <a:ea typeface="MS PGothic" pitchFamily="34" charset="-128"/>
        <a:cs typeface="+mn-cs"/>
      </a:defRPr>
    </a:lvl3pPr>
    <a:lvl4pPr marL="1285875" algn="l" rtl="0" fontAlgn="base">
      <a:spcBef>
        <a:spcPct val="0"/>
      </a:spcBef>
      <a:spcAft>
        <a:spcPct val="0"/>
      </a:spcAft>
      <a:defRPr sz="8063" kern="1200">
        <a:solidFill>
          <a:schemeClr val="tx1"/>
        </a:solidFill>
        <a:latin typeface="Arial" pitchFamily="34" charset="0"/>
        <a:ea typeface="MS PGothic" pitchFamily="34" charset="-128"/>
        <a:cs typeface="+mn-cs"/>
      </a:defRPr>
    </a:lvl4pPr>
    <a:lvl5pPr marL="1714500" algn="l" rtl="0" fontAlgn="base">
      <a:spcBef>
        <a:spcPct val="0"/>
      </a:spcBef>
      <a:spcAft>
        <a:spcPct val="0"/>
      </a:spcAft>
      <a:defRPr sz="8063" kern="1200">
        <a:solidFill>
          <a:schemeClr val="tx1"/>
        </a:solidFill>
        <a:latin typeface="Arial" pitchFamily="34" charset="0"/>
        <a:ea typeface="MS PGothic" pitchFamily="34" charset="-128"/>
        <a:cs typeface="+mn-cs"/>
      </a:defRPr>
    </a:lvl5pPr>
    <a:lvl6pPr marL="2143125" algn="l" defTabSz="857250" rtl="0" eaLnBrk="1" latinLnBrk="0" hangingPunct="1">
      <a:defRPr sz="8063" kern="1200">
        <a:solidFill>
          <a:schemeClr val="tx1"/>
        </a:solidFill>
        <a:latin typeface="Arial" pitchFamily="34" charset="0"/>
        <a:ea typeface="MS PGothic" pitchFamily="34" charset="-128"/>
        <a:cs typeface="+mn-cs"/>
      </a:defRPr>
    </a:lvl6pPr>
    <a:lvl7pPr marL="2571750" algn="l" defTabSz="857250" rtl="0" eaLnBrk="1" latinLnBrk="0" hangingPunct="1">
      <a:defRPr sz="8063" kern="1200">
        <a:solidFill>
          <a:schemeClr val="tx1"/>
        </a:solidFill>
        <a:latin typeface="Arial" pitchFamily="34" charset="0"/>
        <a:ea typeface="MS PGothic" pitchFamily="34" charset="-128"/>
        <a:cs typeface="+mn-cs"/>
      </a:defRPr>
    </a:lvl7pPr>
    <a:lvl8pPr marL="3000375" algn="l" defTabSz="857250" rtl="0" eaLnBrk="1" latinLnBrk="0" hangingPunct="1">
      <a:defRPr sz="8063" kern="1200">
        <a:solidFill>
          <a:schemeClr val="tx1"/>
        </a:solidFill>
        <a:latin typeface="Arial" pitchFamily="34" charset="0"/>
        <a:ea typeface="MS PGothic" pitchFamily="34" charset="-128"/>
        <a:cs typeface="+mn-cs"/>
      </a:defRPr>
    </a:lvl8pPr>
    <a:lvl9pPr marL="3429000" algn="l" defTabSz="857250" rtl="0" eaLnBrk="1" latinLnBrk="0" hangingPunct="1">
      <a:defRPr sz="8063"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9720" userDrawn="1">
          <p15:clr>
            <a:srgbClr val="A4A3A4"/>
          </p15:clr>
        </p15:guide>
        <p15:guide id="2" pos="129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hoover"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BDCCF"/>
    <a:srgbClr val="A50021"/>
    <a:srgbClr val="3B64B5"/>
    <a:srgbClr val="0099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4"/>
    <p:restoredTop sz="66338"/>
  </p:normalViewPr>
  <p:slideViewPr>
    <p:cSldViewPr snapToGrid="0">
      <p:cViewPr varScale="1">
        <p:scale>
          <a:sx n="25" d="100"/>
          <a:sy n="25" d="100"/>
        </p:scale>
        <p:origin x="1976" y="184"/>
      </p:cViewPr>
      <p:guideLst>
        <p:guide orient="horz" pos="9720"/>
        <p:guide pos="12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defRPr sz="570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18386425"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lgn="r">
              <a:defRPr sz="5700">
                <a:latin typeface="Arial" charset="0"/>
                <a:ea typeface="+mn-ea"/>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5372100" y="3257550"/>
            <a:ext cx="21717000" cy="162877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3246438" y="20631150"/>
            <a:ext cx="25968325" cy="195453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41254363"/>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a:defRPr sz="570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18386425" y="41254363"/>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algn="r">
              <a:defRPr sz="5700">
                <a:latin typeface="Arial" charset="0"/>
                <a:ea typeface="ＭＳ Ｐゴシック" pitchFamily="24" charset="-128"/>
              </a:defRPr>
            </a:lvl1pPr>
          </a:lstStyle>
          <a:p>
            <a:pPr>
              <a:defRPr/>
            </a:pPr>
            <a:fld id="{B89CB6DB-ACFC-469D-AB83-07CC570B2F68}" type="slidenum">
              <a:rPr lang="en-US"/>
              <a:pPr>
                <a:defRPr/>
              </a:pPr>
              <a:t>‹#›</a:t>
            </a:fld>
            <a:endParaRPr lang="en-US"/>
          </a:p>
        </p:txBody>
      </p:sp>
    </p:spTree>
    <p:extLst>
      <p:ext uri="{BB962C8B-B14F-4D97-AF65-F5344CB8AC3E}">
        <p14:creationId xmlns:p14="http://schemas.microsoft.com/office/powerpoint/2010/main" val="1502936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25" kern="1200">
        <a:solidFill>
          <a:schemeClr val="tx1"/>
        </a:solidFill>
        <a:latin typeface="Arial" charset="0"/>
        <a:ea typeface="MS PGothic" pitchFamily="34" charset="-128"/>
        <a:cs typeface="+mn-cs"/>
      </a:defRPr>
    </a:lvl1pPr>
    <a:lvl2pPr marL="428625" algn="l" rtl="0" eaLnBrk="0" fontAlgn="base" hangingPunct="0">
      <a:spcBef>
        <a:spcPct val="30000"/>
      </a:spcBef>
      <a:spcAft>
        <a:spcPct val="0"/>
      </a:spcAft>
      <a:defRPr sz="1125" kern="1200">
        <a:solidFill>
          <a:schemeClr val="tx1"/>
        </a:solidFill>
        <a:latin typeface="Arial" charset="0"/>
        <a:ea typeface="MS PGothic" pitchFamily="34" charset="-128"/>
        <a:cs typeface="+mn-cs"/>
      </a:defRPr>
    </a:lvl2pPr>
    <a:lvl3pPr marL="857250" algn="l" rtl="0" eaLnBrk="0" fontAlgn="base" hangingPunct="0">
      <a:spcBef>
        <a:spcPct val="30000"/>
      </a:spcBef>
      <a:spcAft>
        <a:spcPct val="0"/>
      </a:spcAft>
      <a:defRPr sz="1125" kern="1200">
        <a:solidFill>
          <a:schemeClr val="tx1"/>
        </a:solidFill>
        <a:latin typeface="Arial" charset="0"/>
        <a:ea typeface="MS PGothic" pitchFamily="34" charset="-128"/>
        <a:cs typeface="+mn-cs"/>
      </a:defRPr>
    </a:lvl3pPr>
    <a:lvl4pPr marL="1285875" algn="l" rtl="0" eaLnBrk="0" fontAlgn="base" hangingPunct="0">
      <a:spcBef>
        <a:spcPct val="30000"/>
      </a:spcBef>
      <a:spcAft>
        <a:spcPct val="0"/>
      </a:spcAft>
      <a:defRPr sz="1125" kern="1200">
        <a:solidFill>
          <a:schemeClr val="tx1"/>
        </a:solidFill>
        <a:latin typeface="Arial" charset="0"/>
        <a:ea typeface="MS PGothic" pitchFamily="34" charset="-128"/>
        <a:cs typeface="+mn-cs"/>
      </a:defRPr>
    </a:lvl4pPr>
    <a:lvl5pPr marL="1714500" algn="l" rtl="0" eaLnBrk="0" fontAlgn="base" hangingPunct="0">
      <a:spcBef>
        <a:spcPct val="30000"/>
      </a:spcBef>
      <a:spcAft>
        <a:spcPct val="0"/>
      </a:spcAft>
      <a:defRPr sz="1125" kern="1200">
        <a:solidFill>
          <a:schemeClr val="tx1"/>
        </a:solidFill>
        <a:latin typeface="Arial" charset="0"/>
        <a:ea typeface="MS PGothic" pitchFamily="34" charset="-128"/>
        <a:cs typeface="+mn-cs"/>
      </a:defRPr>
    </a:lvl5pPr>
    <a:lvl6pPr marL="2143125" algn="l" defTabSz="857250" rtl="0" eaLnBrk="1" latinLnBrk="0" hangingPunct="1">
      <a:defRPr sz="1125" kern="1200">
        <a:solidFill>
          <a:schemeClr val="tx1"/>
        </a:solidFill>
        <a:latin typeface="+mn-lt"/>
        <a:ea typeface="+mn-ea"/>
        <a:cs typeface="+mn-cs"/>
      </a:defRPr>
    </a:lvl6pPr>
    <a:lvl7pPr marL="2571750" algn="l" defTabSz="857250" rtl="0" eaLnBrk="1" latinLnBrk="0" hangingPunct="1">
      <a:defRPr sz="1125" kern="1200">
        <a:solidFill>
          <a:schemeClr val="tx1"/>
        </a:solidFill>
        <a:latin typeface="+mn-lt"/>
        <a:ea typeface="+mn-ea"/>
        <a:cs typeface="+mn-cs"/>
      </a:defRPr>
    </a:lvl7pPr>
    <a:lvl8pPr marL="3000375" algn="l" defTabSz="857250" rtl="0" eaLnBrk="1" latinLnBrk="0" hangingPunct="1">
      <a:defRPr sz="1125" kern="1200">
        <a:solidFill>
          <a:schemeClr val="tx1"/>
        </a:solidFill>
        <a:latin typeface="+mn-lt"/>
        <a:ea typeface="+mn-ea"/>
        <a:cs typeface="+mn-cs"/>
      </a:defRPr>
    </a:lvl8pPr>
    <a:lvl9pPr marL="3429000" algn="l" defTabSz="857250" rtl="0" eaLnBrk="1" latinLnBrk="0" hangingPunct="1">
      <a:defRPr sz="112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eaLnBrk="1" hangingPunct="1"/>
            <a:fld id="{7402A7F7-F08D-4146-84B6-E31D3CB50BC7}" type="slidenum">
              <a:rPr lang="en-US" sz="5700" smtClean="0"/>
              <a:pPr eaLnBrk="1" hangingPunct="1"/>
              <a:t>1</a:t>
            </a:fld>
            <a:endParaRPr lang="en-US" sz="5700"/>
          </a:p>
        </p:txBody>
      </p:sp>
      <p:sp>
        <p:nvSpPr>
          <p:cNvPr id="4099" name="Rectangle 2"/>
          <p:cNvSpPr>
            <a:spLocks noGrp="1" noRot="1" noChangeAspect="1" noChangeArrowheads="1" noTextEdit="1"/>
          </p:cNvSpPr>
          <p:nvPr>
            <p:ph type="sldImg"/>
          </p:nvPr>
        </p:nvSpPr>
        <p:spPr>
          <a:xfrm>
            <a:off x="5372100" y="3257550"/>
            <a:ext cx="21717000" cy="1628775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pitchFamily="34" charset="0"/>
              </a:rPr>
              <a:t>Make legend larder and bold</a:t>
            </a:r>
          </a:p>
          <a:p>
            <a:pPr eaLnBrk="1" hangingPunct="1"/>
            <a:r>
              <a:rPr lang="en-US" dirty="0">
                <a:latin typeface="Arial" pitchFamily="34" charset="0"/>
              </a:rPr>
              <a:t>Add references</a:t>
            </a:r>
          </a:p>
          <a:p>
            <a:pPr eaLnBrk="1" hangingPunct="1"/>
            <a:r>
              <a:rPr lang="en-US" dirty="0">
                <a:latin typeface="Arial" pitchFamily="34" charset="0"/>
              </a:rPr>
              <a:t>Make conclusion sound better</a:t>
            </a:r>
          </a:p>
          <a:p>
            <a:pPr eaLnBrk="1" hangingPunct="1"/>
            <a:r>
              <a:rPr lang="en-US" dirty="0">
                <a:latin typeface="Arial" pitchFamily="34" charset="0"/>
              </a:rPr>
              <a:t>Labels in column figure bold and bigger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698" y="9587508"/>
            <a:ext cx="34974609" cy="6613922"/>
          </a:xfrm>
        </p:spPr>
        <p:txBody>
          <a:bodyPr/>
          <a:lstStyle/>
          <a:p>
            <a:r>
              <a:rPr lang="en-US"/>
              <a:t>Click to edit Master title style</a:t>
            </a:r>
          </a:p>
        </p:txBody>
      </p:sp>
      <p:sp>
        <p:nvSpPr>
          <p:cNvPr id="3" name="Subtitle 2"/>
          <p:cNvSpPr>
            <a:spLocks noGrp="1"/>
          </p:cNvSpPr>
          <p:nvPr>
            <p:ph type="subTitle" idx="1"/>
          </p:nvPr>
        </p:nvSpPr>
        <p:spPr>
          <a:xfrm>
            <a:off x="6171908" y="17487305"/>
            <a:ext cx="28804195" cy="7887891"/>
          </a:xfrm>
        </p:spPr>
        <p:txBody>
          <a:bodyPr/>
          <a:lstStyle>
            <a:lvl1pPr marL="0" indent="0" algn="ctr">
              <a:buNone/>
              <a:defRPr/>
            </a:lvl1pPr>
            <a:lvl2pPr marL="428664" indent="0" algn="ctr">
              <a:buNone/>
              <a:defRPr/>
            </a:lvl2pPr>
            <a:lvl3pPr marL="857328" indent="0" algn="ctr">
              <a:buNone/>
              <a:defRPr/>
            </a:lvl3pPr>
            <a:lvl4pPr marL="1285991" indent="0" algn="ctr">
              <a:buNone/>
              <a:defRPr/>
            </a:lvl4pPr>
            <a:lvl5pPr marL="1714655" indent="0" algn="ctr">
              <a:buNone/>
              <a:defRPr/>
            </a:lvl5pPr>
            <a:lvl6pPr marL="2143319" indent="0" algn="ctr">
              <a:buNone/>
              <a:defRPr/>
            </a:lvl6pPr>
            <a:lvl7pPr marL="2571983" indent="0" algn="ctr">
              <a:buNone/>
              <a:defRPr/>
            </a:lvl7pPr>
            <a:lvl8pPr marL="3000647" indent="0" algn="ctr">
              <a:buNone/>
              <a:defRPr/>
            </a:lvl8pPr>
            <a:lvl9pPr marL="342931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EB908-52F4-439F-9CE2-AA78911BBA50}" type="slidenum">
              <a:rPr lang="en-US"/>
              <a:pPr>
                <a:defRPr/>
              </a:pPr>
              <a:t>‹#›</a:t>
            </a:fld>
            <a:endParaRPr lang="en-US"/>
          </a:p>
        </p:txBody>
      </p:sp>
    </p:spTree>
    <p:extLst>
      <p:ext uri="{BB962C8B-B14F-4D97-AF65-F5344CB8AC3E}">
        <p14:creationId xmlns:p14="http://schemas.microsoft.com/office/powerpoint/2010/main" val="3492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19DEEC-ADD7-4D0C-963E-3784A52EA727}" type="slidenum">
              <a:rPr lang="en-US"/>
              <a:pPr>
                <a:defRPr/>
              </a:pPr>
              <a:t>‹#›</a:t>
            </a:fld>
            <a:endParaRPr lang="en-US"/>
          </a:p>
        </p:txBody>
      </p:sp>
    </p:spTree>
    <p:extLst>
      <p:ext uri="{BB962C8B-B14F-4D97-AF65-F5344CB8AC3E}">
        <p14:creationId xmlns:p14="http://schemas.microsoft.com/office/powerpoint/2010/main" val="285671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604" y="1235278"/>
            <a:ext cx="9258597" cy="26332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56805" y="1235278"/>
            <a:ext cx="27632918" cy="26332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3BA87-14F3-494B-A412-6CED99348EE5}" type="slidenum">
              <a:rPr lang="en-US"/>
              <a:pPr>
                <a:defRPr/>
              </a:pPr>
              <a:t>‹#›</a:t>
            </a:fld>
            <a:endParaRPr lang="en-US"/>
          </a:p>
        </p:txBody>
      </p:sp>
    </p:spTree>
    <p:extLst>
      <p:ext uri="{BB962C8B-B14F-4D97-AF65-F5344CB8AC3E}">
        <p14:creationId xmlns:p14="http://schemas.microsoft.com/office/powerpoint/2010/main" val="221320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09EF24-523E-45F7-9CB5-B1CDA2243563}" type="slidenum">
              <a:rPr lang="en-US"/>
              <a:pPr>
                <a:defRPr/>
              </a:pPr>
              <a:t>‹#›</a:t>
            </a:fld>
            <a:endParaRPr lang="en-US"/>
          </a:p>
        </p:txBody>
      </p:sp>
    </p:spTree>
    <p:extLst>
      <p:ext uri="{BB962C8B-B14F-4D97-AF65-F5344CB8AC3E}">
        <p14:creationId xmlns:p14="http://schemas.microsoft.com/office/powerpoint/2010/main" val="143676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6" y="19831355"/>
            <a:ext cx="34976098" cy="6128742"/>
          </a:xfrm>
        </p:spPr>
        <p:txBody>
          <a:bodyPr anchor="t"/>
          <a:lstStyle>
            <a:lvl1pPr algn="l">
              <a:defRPr sz="3751" b="1" cap="all"/>
            </a:lvl1pPr>
          </a:lstStyle>
          <a:p>
            <a:r>
              <a:rPr lang="en-US"/>
              <a:t>Click to edit Master title style</a:t>
            </a:r>
          </a:p>
        </p:txBody>
      </p:sp>
      <p:sp>
        <p:nvSpPr>
          <p:cNvPr id="3" name="Text Placeholder 2"/>
          <p:cNvSpPr>
            <a:spLocks noGrp="1"/>
          </p:cNvSpPr>
          <p:nvPr>
            <p:ph type="body" idx="1"/>
          </p:nvPr>
        </p:nvSpPr>
        <p:spPr>
          <a:xfrm>
            <a:off x="3250406" y="13080505"/>
            <a:ext cx="34976098" cy="6750844"/>
          </a:xfrm>
        </p:spPr>
        <p:txBody>
          <a:bodyPr anchor="b"/>
          <a:lstStyle>
            <a:lvl1pPr marL="0" indent="0">
              <a:buNone/>
              <a:defRPr sz="1875"/>
            </a:lvl1pPr>
            <a:lvl2pPr marL="428664" indent="0">
              <a:buNone/>
              <a:defRPr sz="1688"/>
            </a:lvl2pPr>
            <a:lvl3pPr marL="857328" indent="0">
              <a:buNone/>
              <a:defRPr sz="1500"/>
            </a:lvl3pPr>
            <a:lvl4pPr marL="1285991" indent="0">
              <a:buNone/>
              <a:defRPr sz="1313"/>
            </a:lvl4pPr>
            <a:lvl5pPr marL="1714655" indent="0">
              <a:buNone/>
              <a:defRPr sz="1313"/>
            </a:lvl5pPr>
            <a:lvl6pPr marL="2143319" indent="0">
              <a:buNone/>
              <a:defRPr sz="1313"/>
            </a:lvl6pPr>
            <a:lvl7pPr marL="2571983" indent="0">
              <a:buNone/>
              <a:defRPr sz="1313"/>
            </a:lvl7pPr>
            <a:lvl8pPr marL="3000647" indent="0">
              <a:buNone/>
              <a:defRPr sz="1313"/>
            </a:lvl8pPr>
            <a:lvl9pPr marL="342931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A1C14-71B0-40AA-87CA-42D73988B9DC}" type="slidenum">
              <a:rPr lang="en-US"/>
              <a:pPr>
                <a:defRPr/>
              </a:pPr>
              <a:t>‹#›</a:t>
            </a:fld>
            <a:endParaRPr lang="en-US"/>
          </a:p>
        </p:txBody>
      </p:sp>
    </p:spTree>
    <p:extLst>
      <p:ext uri="{BB962C8B-B14F-4D97-AF65-F5344CB8AC3E}">
        <p14:creationId xmlns:p14="http://schemas.microsoft.com/office/powerpoint/2010/main" val="286085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56805" y="7200310"/>
            <a:ext cx="18445758" cy="20367130"/>
          </a:xfrm>
        </p:spPr>
        <p:txBody>
          <a:bodyPr/>
          <a:lstStyle>
            <a:lvl1pPr>
              <a:defRPr sz="2625"/>
            </a:lvl1pPr>
            <a:lvl2pPr>
              <a:defRPr sz="2251"/>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645441" y="7200310"/>
            <a:ext cx="18445758" cy="20367130"/>
          </a:xfrm>
        </p:spPr>
        <p:txBody>
          <a:bodyPr/>
          <a:lstStyle>
            <a:lvl1pPr>
              <a:defRPr sz="2625"/>
            </a:lvl1pPr>
            <a:lvl2pPr>
              <a:defRPr sz="2251"/>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F14EFA-B1A5-41B7-AFC7-79A6B47D68EF}" type="slidenum">
              <a:rPr lang="en-US"/>
              <a:pPr>
                <a:defRPr/>
              </a:pPr>
              <a:t>‹#›</a:t>
            </a:fld>
            <a:endParaRPr lang="en-US"/>
          </a:p>
        </p:txBody>
      </p:sp>
    </p:spTree>
    <p:extLst>
      <p:ext uri="{BB962C8B-B14F-4D97-AF65-F5344CB8AC3E}">
        <p14:creationId xmlns:p14="http://schemas.microsoft.com/office/powerpoint/2010/main" val="390628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56805" y="6908609"/>
            <a:ext cx="18180844" cy="2878336"/>
          </a:xfrm>
        </p:spPr>
        <p:txBody>
          <a:bodyPr anchor="b"/>
          <a:lstStyle>
            <a:lvl1pPr marL="0" indent="0">
              <a:buNone/>
              <a:defRPr sz="2251" b="1"/>
            </a:lvl1pPr>
            <a:lvl2pPr marL="428664" indent="0">
              <a:buNone/>
              <a:defRPr sz="1875" b="1"/>
            </a:lvl2pPr>
            <a:lvl3pPr marL="857328" indent="0">
              <a:buNone/>
              <a:defRPr sz="1688" b="1"/>
            </a:lvl3pPr>
            <a:lvl4pPr marL="1285991" indent="0">
              <a:buNone/>
              <a:defRPr sz="1500" b="1"/>
            </a:lvl4pPr>
            <a:lvl5pPr marL="1714655" indent="0">
              <a:buNone/>
              <a:defRPr sz="1500" b="1"/>
            </a:lvl5pPr>
            <a:lvl6pPr marL="2143319" indent="0">
              <a:buNone/>
              <a:defRPr sz="1500" b="1"/>
            </a:lvl6pPr>
            <a:lvl7pPr marL="2571983" indent="0">
              <a:buNone/>
              <a:defRPr sz="1500" b="1"/>
            </a:lvl7pPr>
            <a:lvl8pPr marL="3000647" indent="0">
              <a:buNone/>
              <a:defRPr sz="1500" b="1"/>
            </a:lvl8pPr>
            <a:lvl9pPr marL="3429310" indent="0">
              <a:buNone/>
              <a:defRPr sz="1500" b="1"/>
            </a:lvl9pPr>
          </a:lstStyle>
          <a:p>
            <a:pPr lvl="0"/>
            <a:r>
              <a:rPr lang="en-US"/>
              <a:t>Click to edit Master text styles</a:t>
            </a:r>
          </a:p>
        </p:txBody>
      </p:sp>
      <p:sp>
        <p:nvSpPr>
          <p:cNvPr id="4" name="Content Placeholder 3"/>
          <p:cNvSpPr>
            <a:spLocks noGrp="1"/>
          </p:cNvSpPr>
          <p:nvPr>
            <p:ph sz="half" idx="2"/>
          </p:nvPr>
        </p:nvSpPr>
        <p:spPr>
          <a:xfrm>
            <a:off x="2056805" y="9786944"/>
            <a:ext cx="18180844" cy="17780497"/>
          </a:xfrm>
        </p:spPr>
        <p:txBody>
          <a:bodyPr/>
          <a:lstStyle>
            <a:lvl1pPr>
              <a:defRPr sz="2251"/>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902916" y="6908609"/>
            <a:ext cx="18188285" cy="2878336"/>
          </a:xfrm>
        </p:spPr>
        <p:txBody>
          <a:bodyPr anchor="b"/>
          <a:lstStyle>
            <a:lvl1pPr marL="0" indent="0">
              <a:buNone/>
              <a:defRPr sz="2251" b="1"/>
            </a:lvl1pPr>
            <a:lvl2pPr marL="428664" indent="0">
              <a:buNone/>
              <a:defRPr sz="1875" b="1"/>
            </a:lvl2pPr>
            <a:lvl3pPr marL="857328" indent="0">
              <a:buNone/>
              <a:defRPr sz="1688" b="1"/>
            </a:lvl3pPr>
            <a:lvl4pPr marL="1285991" indent="0">
              <a:buNone/>
              <a:defRPr sz="1500" b="1"/>
            </a:lvl4pPr>
            <a:lvl5pPr marL="1714655" indent="0">
              <a:buNone/>
              <a:defRPr sz="1500" b="1"/>
            </a:lvl5pPr>
            <a:lvl6pPr marL="2143319" indent="0">
              <a:buNone/>
              <a:defRPr sz="1500" b="1"/>
            </a:lvl6pPr>
            <a:lvl7pPr marL="2571983" indent="0">
              <a:buNone/>
              <a:defRPr sz="1500" b="1"/>
            </a:lvl7pPr>
            <a:lvl8pPr marL="3000647" indent="0">
              <a:buNone/>
              <a:defRPr sz="1500" b="1"/>
            </a:lvl8pPr>
            <a:lvl9pPr marL="342931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20902916" y="9786944"/>
            <a:ext cx="18188285" cy="17780497"/>
          </a:xfrm>
        </p:spPr>
        <p:txBody>
          <a:bodyPr/>
          <a:lstStyle>
            <a:lvl1pPr>
              <a:defRPr sz="2251"/>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D7F380-9885-47A9-9597-869734DF3CC6}" type="slidenum">
              <a:rPr lang="en-US"/>
              <a:pPr>
                <a:defRPr/>
              </a:pPr>
              <a:t>‹#›</a:t>
            </a:fld>
            <a:endParaRPr lang="en-US"/>
          </a:p>
        </p:txBody>
      </p:sp>
    </p:spTree>
    <p:extLst>
      <p:ext uri="{BB962C8B-B14F-4D97-AF65-F5344CB8AC3E}">
        <p14:creationId xmlns:p14="http://schemas.microsoft.com/office/powerpoint/2010/main" val="173865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246F5E-2403-4371-BBF0-893AFC8BB4A3}" type="slidenum">
              <a:rPr lang="en-US"/>
              <a:pPr>
                <a:defRPr/>
              </a:pPr>
              <a:t>‹#›</a:t>
            </a:fld>
            <a:endParaRPr lang="en-US"/>
          </a:p>
        </p:txBody>
      </p:sp>
    </p:spTree>
    <p:extLst>
      <p:ext uri="{BB962C8B-B14F-4D97-AF65-F5344CB8AC3E}">
        <p14:creationId xmlns:p14="http://schemas.microsoft.com/office/powerpoint/2010/main" val="354660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973DE4-72B5-4F2D-9088-897DC8FC0550}" type="slidenum">
              <a:rPr lang="en-US"/>
              <a:pPr>
                <a:defRPr/>
              </a:pPr>
              <a:t>‹#›</a:t>
            </a:fld>
            <a:endParaRPr lang="en-US"/>
          </a:p>
        </p:txBody>
      </p:sp>
    </p:spTree>
    <p:extLst>
      <p:ext uri="{BB962C8B-B14F-4D97-AF65-F5344CB8AC3E}">
        <p14:creationId xmlns:p14="http://schemas.microsoft.com/office/powerpoint/2010/main" val="6325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6805" y="1229320"/>
            <a:ext cx="13537406" cy="5228333"/>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16088322" y="1229320"/>
            <a:ext cx="23002875" cy="26338114"/>
          </a:xfrm>
        </p:spPr>
        <p:txBody>
          <a:bodyPr/>
          <a:lstStyle>
            <a:lvl1pPr>
              <a:defRPr sz="3000"/>
            </a:lvl1pPr>
            <a:lvl2pPr>
              <a:defRPr sz="2625"/>
            </a:lvl2pPr>
            <a:lvl3pPr>
              <a:defRPr sz="2251"/>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56805" y="6457653"/>
            <a:ext cx="13537406" cy="21109781"/>
          </a:xfrm>
        </p:spPr>
        <p:txBody>
          <a:bodyPr/>
          <a:lstStyle>
            <a:lvl1pPr marL="0" indent="0">
              <a:buNone/>
              <a:defRPr sz="1313"/>
            </a:lvl1pPr>
            <a:lvl2pPr marL="428664" indent="0">
              <a:buNone/>
              <a:defRPr sz="1125"/>
            </a:lvl2pPr>
            <a:lvl3pPr marL="857328" indent="0">
              <a:buNone/>
              <a:defRPr sz="938"/>
            </a:lvl3pPr>
            <a:lvl4pPr marL="1285991" indent="0">
              <a:buNone/>
              <a:defRPr sz="844"/>
            </a:lvl4pPr>
            <a:lvl5pPr marL="1714655" indent="0">
              <a:buNone/>
              <a:defRPr sz="844"/>
            </a:lvl5pPr>
            <a:lvl6pPr marL="2143319" indent="0">
              <a:buNone/>
              <a:defRPr sz="844"/>
            </a:lvl6pPr>
            <a:lvl7pPr marL="2571983" indent="0">
              <a:buNone/>
              <a:defRPr sz="844"/>
            </a:lvl7pPr>
            <a:lvl8pPr marL="3000647" indent="0">
              <a:buNone/>
              <a:defRPr sz="844"/>
            </a:lvl8pPr>
            <a:lvl9pPr marL="342931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090794-4FB9-4ECF-A049-0F6FD6323BD1}" type="slidenum">
              <a:rPr lang="en-US"/>
              <a:pPr>
                <a:defRPr/>
              </a:pPr>
              <a:t>‹#›</a:t>
            </a:fld>
            <a:endParaRPr lang="en-US"/>
          </a:p>
        </p:txBody>
      </p:sp>
    </p:spTree>
    <p:extLst>
      <p:ext uri="{BB962C8B-B14F-4D97-AF65-F5344CB8AC3E}">
        <p14:creationId xmlns:p14="http://schemas.microsoft.com/office/powerpoint/2010/main" val="75581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002" y="21602410"/>
            <a:ext cx="24689097" cy="2550914"/>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8065002" y="2757792"/>
            <a:ext cx="24689097" cy="18515707"/>
          </a:xfrm>
        </p:spPr>
        <p:txBody>
          <a:bodyPr/>
          <a:lstStyle>
            <a:lvl1pPr marL="0" indent="0">
              <a:buNone/>
              <a:defRPr sz="3000"/>
            </a:lvl1pPr>
            <a:lvl2pPr marL="428664" indent="0">
              <a:buNone/>
              <a:defRPr sz="2625"/>
            </a:lvl2pPr>
            <a:lvl3pPr marL="857328" indent="0">
              <a:buNone/>
              <a:defRPr sz="2251"/>
            </a:lvl3pPr>
            <a:lvl4pPr marL="1285991" indent="0">
              <a:buNone/>
              <a:defRPr sz="1875"/>
            </a:lvl4pPr>
            <a:lvl5pPr marL="1714655" indent="0">
              <a:buNone/>
              <a:defRPr sz="1875"/>
            </a:lvl5pPr>
            <a:lvl6pPr marL="2143319" indent="0">
              <a:buNone/>
              <a:defRPr sz="1875"/>
            </a:lvl6pPr>
            <a:lvl7pPr marL="2571983" indent="0">
              <a:buNone/>
              <a:defRPr sz="1875"/>
            </a:lvl7pPr>
            <a:lvl8pPr marL="3000647" indent="0">
              <a:buNone/>
              <a:defRPr sz="1875"/>
            </a:lvl8pPr>
            <a:lvl9pPr marL="3429310" indent="0">
              <a:buNone/>
              <a:defRPr sz="1875"/>
            </a:lvl9pPr>
          </a:lstStyle>
          <a:p>
            <a:pPr lvl="0"/>
            <a:endParaRPr lang="en-US" noProof="0"/>
          </a:p>
        </p:txBody>
      </p:sp>
      <p:sp>
        <p:nvSpPr>
          <p:cNvPr id="4" name="Text Placeholder 3"/>
          <p:cNvSpPr>
            <a:spLocks noGrp="1"/>
          </p:cNvSpPr>
          <p:nvPr>
            <p:ph type="body" sz="half" idx="2"/>
          </p:nvPr>
        </p:nvSpPr>
        <p:spPr>
          <a:xfrm>
            <a:off x="8065002" y="24153324"/>
            <a:ext cx="24689097" cy="3620988"/>
          </a:xfrm>
        </p:spPr>
        <p:txBody>
          <a:bodyPr/>
          <a:lstStyle>
            <a:lvl1pPr marL="0" indent="0">
              <a:buNone/>
              <a:defRPr sz="1313"/>
            </a:lvl1pPr>
            <a:lvl2pPr marL="428664" indent="0">
              <a:buNone/>
              <a:defRPr sz="1125"/>
            </a:lvl2pPr>
            <a:lvl3pPr marL="857328" indent="0">
              <a:buNone/>
              <a:defRPr sz="938"/>
            </a:lvl3pPr>
            <a:lvl4pPr marL="1285991" indent="0">
              <a:buNone/>
              <a:defRPr sz="844"/>
            </a:lvl4pPr>
            <a:lvl5pPr marL="1714655" indent="0">
              <a:buNone/>
              <a:defRPr sz="844"/>
            </a:lvl5pPr>
            <a:lvl6pPr marL="2143319" indent="0">
              <a:buNone/>
              <a:defRPr sz="844"/>
            </a:lvl6pPr>
            <a:lvl7pPr marL="2571983" indent="0">
              <a:buNone/>
              <a:defRPr sz="844"/>
            </a:lvl7pPr>
            <a:lvl8pPr marL="3000647" indent="0">
              <a:buNone/>
              <a:defRPr sz="844"/>
            </a:lvl8pPr>
            <a:lvl9pPr marL="342931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9A5C1B-07DC-4B96-9D88-1056A3570696}" type="slidenum">
              <a:rPr lang="en-US"/>
              <a:pPr>
                <a:defRPr/>
              </a:pPr>
              <a:t>‹#›</a:t>
            </a:fld>
            <a:endParaRPr lang="en-US"/>
          </a:p>
        </p:txBody>
      </p:sp>
    </p:spTree>
    <p:extLst>
      <p:ext uri="{BB962C8B-B14F-4D97-AF65-F5344CB8AC3E}">
        <p14:creationId xmlns:p14="http://schemas.microsoft.com/office/powerpoint/2010/main" val="58265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6807" y="1235273"/>
            <a:ext cx="37034391"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8912" tIns="219456" rIns="438912" bIns="21945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056807" y="7200310"/>
            <a:ext cx="37034391" cy="2036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38912" tIns="219456" rIns="438912" bIns="21945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056807" y="28103215"/>
            <a:ext cx="9602391" cy="21431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281">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14058307" y="28103215"/>
            <a:ext cx="13031391" cy="21431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281">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29488807" y="28103215"/>
            <a:ext cx="9602391" cy="2143125"/>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281">
                <a:latin typeface="Arial" charset="0"/>
                <a:ea typeface="ＭＳ Ｐゴシック" pitchFamily="24" charset="-128"/>
              </a:defRPr>
            </a:lvl1pPr>
          </a:lstStyle>
          <a:p>
            <a:pPr>
              <a:defRPr/>
            </a:pPr>
            <a:fld id="{9FA2C314-7452-43F5-8138-EECCAF828F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5470" rtl="0" eaLnBrk="0" fontAlgn="base" hangingPunct="0">
        <a:spcBef>
          <a:spcPct val="0"/>
        </a:spcBef>
        <a:spcAft>
          <a:spcPct val="0"/>
        </a:spcAft>
        <a:defRPr sz="19781">
          <a:solidFill>
            <a:schemeClr val="tx2"/>
          </a:solidFill>
          <a:latin typeface="+mj-lt"/>
          <a:ea typeface="MS PGothic" pitchFamily="34" charset="-128"/>
          <a:cs typeface="+mj-cs"/>
        </a:defRPr>
      </a:lvl1pPr>
      <a:lvl2pPr algn="ctr" defTabSz="4115470" rtl="0" eaLnBrk="0" fontAlgn="base" hangingPunct="0">
        <a:spcBef>
          <a:spcPct val="0"/>
        </a:spcBef>
        <a:spcAft>
          <a:spcPct val="0"/>
        </a:spcAft>
        <a:defRPr sz="19781">
          <a:solidFill>
            <a:schemeClr val="tx2"/>
          </a:solidFill>
          <a:latin typeface="Arial" charset="0"/>
          <a:ea typeface="MS PGothic" pitchFamily="34" charset="-128"/>
        </a:defRPr>
      </a:lvl2pPr>
      <a:lvl3pPr algn="ctr" defTabSz="4115470" rtl="0" eaLnBrk="0" fontAlgn="base" hangingPunct="0">
        <a:spcBef>
          <a:spcPct val="0"/>
        </a:spcBef>
        <a:spcAft>
          <a:spcPct val="0"/>
        </a:spcAft>
        <a:defRPr sz="19781">
          <a:solidFill>
            <a:schemeClr val="tx2"/>
          </a:solidFill>
          <a:latin typeface="Arial" charset="0"/>
          <a:ea typeface="MS PGothic" pitchFamily="34" charset="-128"/>
        </a:defRPr>
      </a:lvl3pPr>
      <a:lvl4pPr algn="ctr" defTabSz="4115470" rtl="0" eaLnBrk="0" fontAlgn="base" hangingPunct="0">
        <a:spcBef>
          <a:spcPct val="0"/>
        </a:spcBef>
        <a:spcAft>
          <a:spcPct val="0"/>
        </a:spcAft>
        <a:defRPr sz="19781">
          <a:solidFill>
            <a:schemeClr val="tx2"/>
          </a:solidFill>
          <a:latin typeface="Arial" charset="0"/>
          <a:ea typeface="MS PGothic" pitchFamily="34" charset="-128"/>
        </a:defRPr>
      </a:lvl4pPr>
      <a:lvl5pPr algn="ctr" defTabSz="4115470" rtl="0" eaLnBrk="0" fontAlgn="base" hangingPunct="0">
        <a:spcBef>
          <a:spcPct val="0"/>
        </a:spcBef>
        <a:spcAft>
          <a:spcPct val="0"/>
        </a:spcAft>
        <a:defRPr sz="19781">
          <a:solidFill>
            <a:schemeClr val="tx2"/>
          </a:solidFill>
          <a:latin typeface="Arial" charset="0"/>
          <a:ea typeface="MS PGothic" pitchFamily="34" charset="-128"/>
        </a:defRPr>
      </a:lvl5pPr>
      <a:lvl6pPr marL="428664" algn="ctr" defTabSz="4115470" rtl="0" fontAlgn="base">
        <a:spcBef>
          <a:spcPct val="0"/>
        </a:spcBef>
        <a:spcAft>
          <a:spcPct val="0"/>
        </a:spcAft>
        <a:defRPr sz="19781">
          <a:solidFill>
            <a:schemeClr val="tx2"/>
          </a:solidFill>
          <a:latin typeface="Arial" charset="0"/>
        </a:defRPr>
      </a:lvl6pPr>
      <a:lvl7pPr marL="857328" algn="ctr" defTabSz="4115470" rtl="0" fontAlgn="base">
        <a:spcBef>
          <a:spcPct val="0"/>
        </a:spcBef>
        <a:spcAft>
          <a:spcPct val="0"/>
        </a:spcAft>
        <a:defRPr sz="19781">
          <a:solidFill>
            <a:schemeClr val="tx2"/>
          </a:solidFill>
          <a:latin typeface="Arial" charset="0"/>
        </a:defRPr>
      </a:lvl7pPr>
      <a:lvl8pPr marL="1285991" algn="ctr" defTabSz="4115470" rtl="0" fontAlgn="base">
        <a:spcBef>
          <a:spcPct val="0"/>
        </a:spcBef>
        <a:spcAft>
          <a:spcPct val="0"/>
        </a:spcAft>
        <a:defRPr sz="19781">
          <a:solidFill>
            <a:schemeClr val="tx2"/>
          </a:solidFill>
          <a:latin typeface="Arial" charset="0"/>
        </a:defRPr>
      </a:lvl8pPr>
      <a:lvl9pPr marL="1714655" algn="ctr" defTabSz="4115470" rtl="0" fontAlgn="base">
        <a:spcBef>
          <a:spcPct val="0"/>
        </a:spcBef>
        <a:spcAft>
          <a:spcPct val="0"/>
        </a:spcAft>
        <a:defRPr sz="19781">
          <a:solidFill>
            <a:schemeClr val="tx2"/>
          </a:solidFill>
          <a:latin typeface="Arial" charset="0"/>
        </a:defRPr>
      </a:lvl9pPr>
    </p:titleStyle>
    <p:bodyStyle>
      <a:lvl1pPr marL="1543487" indent="-1543487" algn="l" defTabSz="4115470" rtl="0" eaLnBrk="0" fontAlgn="base" hangingPunct="0">
        <a:spcBef>
          <a:spcPct val="20000"/>
        </a:spcBef>
        <a:spcAft>
          <a:spcPct val="0"/>
        </a:spcAft>
        <a:buChar char="•"/>
        <a:defRPr sz="14438">
          <a:solidFill>
            <a:schemeClr val="tx1"/>
          </a:solidFill>
          <a:latin typeface="+mn-lt"/>
          <a:ea typeface="MS PGothic" pitchFamily="34" charset="-128"/>
          <a:cs typeface="+mn-cs"/>
        </a:defRPr>
      </a:lvl1pPr>
      <a:lvl2pPr marL="3342983" indent="-1285991" algn="l" defTabSz="4115470" rtl="0" eaLnBrk="0" fontAlgn="base" hangingPunct="0">
        <a:spcBef>
          <a:spcPct val="20000"/>
        </a:spcBef>
        <a:spcAft>
          <a:spcPct val="0"/>
        </a:spcAft>
        <a:buChar char="–"/>
        <a:defRPr sz="12564">
          <a:solidFill>
            <a:schemeClr val="tx1"/>
          </a:solidFill>
          <a:latin typeface="+mn-lt"/>
          <a:ea typeface="MS PGothic" pitchFamily="34" charset="-128"/>
        </a:defRPr>
      </a:lvl2pPr>
      <a:lvl3pPr marL="5143966" indent="-1028497" algn="l" defTabSz="4115470" rtl="0" eaLnBrk="0" fontAlgn="base" hangingPunct="0">
        <a:spcBef>
          <a:spcPct val="20000"/>
        </a:spcBef>
        <a:spcAft>
          <a:spcPct val="0"/>
        </a:spcAft>
        <a:buChar char="•"/>
        <a:defRPr sz="10781">
          <a:solidFill>
            <a:schemeClr val="tx1"/>
          </a:solidFill>
          <a:latin typeface="+mn-lt"/>
          <a:ea typeface="MS PGothic" pitchFamily="34" charset="-128"/>
        </a:defRPr>
      </a:lvl3pPr>
      <a:lvl4pPr marL="7200957" indent="-1028497" algn="l" defTabSz="4115470" rtl="0" eaLnBrk="0" fontAlgn="base" hangingPunct="0">
        <a:spcBef>
          <a:spcPct val="20000"/>
        </a:spcBef>
        <a:spcAft>
          <a:spcPct val="0"/>
        </a:spcAft>
        <a:buChar char="–"/>
        <a:defRPr sz="9000">
          <a:solidFill>
            <a:schemeClr val="tx1"/>
          </a:solidFill>
          <a:latin typeface="+mn-lt"/>
          <a:ea typeface="MS PGothic" pitchFamily="34" charset="-128"/>
        </a:defRPr>
      </a:lvl4pPr>
      <a:lvl5pPr marL="9259437" indent="-1028497" algn="l" defTabSz="4115470" rtl="0" eaLnBrk="0" fontAlgn="base" hangingPunct="0">
        <a:spcBef>
          <a:spcPct val="20000"/>
        </a:spcBef>
        <a:spcAft>
          <a:spcPct val="0"/>
        </a:spcAft>
        <a:buChar char="»"/>
        <a:defRPr sz="9000">
          <a:solidFill>
            <a:schemeClr val="tx1"/>
          </a:solidFill>
          <a:latin typeface="+mn-lt"/>
          <a:ea typeface="MS PGothic" pitchFamily="34" charset="-128"/>
        </a:defRPr>
      </a:lvl5pPr>
      <a:lvl6pPr marL="9688100" indent="-1028497" algn="l" defTabSz="4115470" rtl="0" fontAlgn="base">
        <a:spcBef>
          <a:spcPct val="20000"/>
        </a:spcBef>
        <a:spcAft>
          <a:spcPct val="0"/>
        </a:spcAft>
        <a:buChar char="»"/>
        <a:defRPr sz="9000">
          <a:solidFill>
            <a:schemeClr val="tx1"/>
          </a:solidFill>
          <a:latin typeface="+mn-lt"/>
        </a:defRPr>
      </a:lvl6pPr>
      <a:lvl7pPr marL="10116764" indent="-1028497" algn="l" defTabSz="4115470" rtl="0" fontAlgn="base">
        <a:spcBef>
          <a:spcPct val="20000"/>
        </a:spcBef>
        <a:spcAft>
          <a:spcPct val="0"/>
        </a:spcAft>
        <a:buChar char="»"/>
        <a:defRPr sz="9000">
          <a:solidFill>
            <a:schemeClr val="tx1"/>
          </a:solidFill>
          <a:latin typeface="+mn-lt"/>
        </a:defRPr>
      </a:lvl7pPr>
      <a:lvl8pPr marL="10545428" indent="-1028497" algn="l" defTabSz="4115470" rtl="0" fontAlgn="base">
        <a:spcBef>
          <a:spcPct val="20000"/>
        </a:spcBef>
        <a:spcAft>
          <a:spcPct val="0"/>
        </a:spcAft>
        <a:buChar char="»"/>
        <a:defRPr sz="9000">
          <a:solidFill>
            <a:schemeClr val="tx1"/>
          </a:solidFill>
          <a:latin typeface="+mn-lt"/>
        </a:defRPr>
      </a:lvl8pPr>
      <a:lvl9pPr marL="10974092" indent="-1028497" algn="l" defTabSz="4115470" rtl="0" fontAlgn="base">
        <a:spcBef>
          <a:spcPct val="20000"/>
        </a:spcBef>
        <a:spcAft>
          <a:spcPct val="0"/>
        </a:spcAft>
        <a:buChar char="»"/>
        <a:defRPr sz="9000">
          <a:solidFill>
            <a:schemeClr val="tx1"/>
          </a:solidFill>
          <a:latin typeface="+mn-lt"/>
        </a:defRPr>
      </a:lvl9pPr>
    </p:bodyStyle>
    <p:otherStyle>
      <a:defPPr>
        <a:defRPr lang="en-US"/>
      </a:defPPr>
      <a:lvl1pPr marL="0" algn="l" defTabSz="857328" rtl="0" eaLnBrk="1" latinLnBrk="0" hangingPunct="1">
        <a:defRPr sz="1688" kern="1200">
          <a:solidFill>
            <a:schemeClr val="tx1"/>
          </a:solidFill>
          <a:latin typeface="+mn-lt"/>
          <a:ea typeface="+mn-ea"/>
          <a:cs typeface="+mn-cs"/>
        </a:defRPr>
      </a:lvl1pPr>
      <a:lvl2pPr marL="428664" algn="l" defTabSz="857328" rtl="0" eaLnBrk="1" latinLnBrk="0" hangingPunct="1">
        <a:defRPr sz="1688" kern="1200">
          <a:solidFill>
            <a:schemeClr val="tx1"/>
          </a:solidFill>
          <a:latin typeface="+mn-lt"/>
          <a:ea typeface="+mn-ea"/>
          <a:cs typeface="+mn-cs"/>
        </a:defRPr>
      </a:lvl2pPr>
      <a:lvl3pPr marL="857328" algn="l" defTabSz="857328" rtl="0" eaLnBrk="1" latinLnBrk="0" hangingPunct="1">
        <a:defRPr sz="1688" kern="1200">
          <a:solidFill>
            <a:schemeClr val="tx1"/>
          </a:solidFill>
          <a:latin typeface="+mn-lt"/>
          <a:ea typeface="+mn-ea"/>
          <a:cs typeface="+mn-cs"/>
        </a:defRPr>
      </a:lvl3pPr>
      <a:lvl4pPr marL="1285991" algn="l" defTabSz="857328" rtl="0" eaLnBrk="1" latinLnBrk="0" hangingPunct="1">
        <a:defRPr sz="1688" kern="1200">
          <a:solidFill>
            <a:schemeClr val="tx1"/>
          </a:solidFill>
          <a:latin typeface="+mn-lt"/>
          <a:ea typeface="+mn-ea"/>
          <a:cs typeface="+mn-cs"/>
        </a:defRPr>
      </a:lvl4pPr>
      <a:lvl5pPr marL="1714655" algn="l" defTabSz="857328" rtl="0" eaLnBrk="1" latinLnBrk="0" hangingPunct="1">
        <a:defRPr sz="1688" kern="1200">
          <a:solidFill>
            <a:schemeClr val="tx1"/>
          </a:solidFill>
          <a:latin typeface="+mn-lt"/>
          <a:ea typeface="+mn-ea"/>
          <a:cs typeface="+mn-cs"/>
        </a:defRPr>
      </a:lvl5pPr>
      <a:lvl6pPr marL="2143319" algn="l" defTabSz="857328" rtl="0" eaLnBrk="1" latinLnBrk="0" hangingPunct="1">
        <a:defRPr sz="1688" kern="1200">
          <a:solidFill>
            <a:schemeClr val="tx1"/>
          </a:solidFill>
          <a:latin typeface="+mn-lt"/>
          <a:ea typeface="+mn-ea"/>
          <a:cs typeface="+mn-cs"/>
        </a:defRPr>
      </a:lvl6pPr>
      <a:lvl7pPr marL="2571983" algn="l" defTabSz="857328" rtl="0" eaLnBrk="1" latinLnBrk="0" hangingPunct="1">
        <a:defRPr sz="1688" kern="1200">
          <a:solidFill>
            <a:schemeClr val="tx1"/>
          </a:solidFill>
          <a:latin typeface="+mn-lt"/>
          <a:ea typeface="+mn-ea"/>
          <a:cs typeface="+mn-cs"/>
        </a:defRPr>
      </a:lvl7pPr>
      <a:lvl8pPr marL="3000647" algn="l" defTabSz="857328" rtl="0" eaLnBrk="1" latinLnBrk="0" hangingPunct="1">
        <a:defRPr sz="1688" kern="1200">
          <a:solidFill>
            <a:schemeClr val="tx1"/>
          </a:solidFill>
          <a:latin typeface="+mn-lt"/>
          <a:ea typeface="+mn-ea"/>
          <a:cs typeface="+mn-cs"/>
        </a:defRPr>
      </a:lvl8pPr>
      <a:lvl9pPr marL="3429310" algn="l" defTabSz="857328"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ti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64"/>
          <p:cNvSpPr txBox="1">
            <a:spLocks noChangeArrowheads="1"/>
          </p:cNvSpPr>
          <p:nvPr/>
        </p:nvSpPr>
        <p:spPr bwMode="auto">
          <a:xfrm>
            <a:off x="31241241" y="25471560"/>
            <a:ext cx="9358491" cy="1885832"/>
          </a:xfrm>
          <a:prstGeom prst="rect">
            <a:avLst/>
          </a:prstGeom>
          <a:noFill/>
          <a:ln w="9525">
            <a:noFill/>
            <a:miter lim="800000"/>
            <a:headEnd/>
            <a:tailEnd/>
          </a:ln>
        </p:spPr>
        <p:txBody>
          <a:bodyPr wrap="square" lIns="160708" tIns="80357" rIns="160708" bIns="80357">
            <a:spAutoFit/>
          </a:bodyPr>
          <a:lstStyle/>
          <a:p>
            <a:pPr marL="428664" indent="-428664">
              <a:buFontTx/>
              <a:buAutoNum type="arabicPeriod"/>
              <a:defRPr/>
            </a:pPr>
            <a:r>
              <a:rPr lang="en-US" sz="2800" dirty="0"/>
              <a:t>Pritchard, Christopher D., et al. "An injectable thiol-acrylate poly (ethylene glycol) hydrogel for sustained release of methylprednisolone sodium succinate." </a:t>
            </a:r>
            <a:r>
              <a:rPr lang="en-US" sz="2800" i="1" dirty="0"/>
              <a:t>Biomaterials</a:t>
            </a:r>
            <a:r>
              <a:rPr lang="en-US" sz="2800" dirty="0"/>
              <a:t> 32.2 (2011): 587-597.</a:t>
            </a:r>
            <a:endParaRPr lang="en-US" sz="2800" dirty="0">
              <a:latin typeface="Arial" charset="0"/>
              <a:ea typeface="ＭＳ Ｐゴシック" pitchFamily="24" charset="-128"/>
            </a:endParaRPr>
          </a:p>
        </p:txBody>
      </p:sp>
      <p:sp>
        <p:nvSpPr>
          <p:cNvPr id="2058" name="Rectangle 2"/>
          <p:cNvSpPr txBox="1">
            <a:spLocks noChangeArrowheads="1"/>
          </p:cNvSpPr>
          <p:nvPr/>
        </p:nvSpPr>
        <p:spPr bwMode="auto">
          <a:xfrm>
            <a:off x="0" y="582096"/>
            <a:ext cx="41148000" cy="4926034"/>
          </a:xfrm>
          <a:prstGeom prst="rect">
            <a:avLst/>
          </a:prstGeom>
          <a:gradFill rotWithShape="0">
            <a:gsLst>
              <a:gs pos="0">
                <a:srgbClr val="000D4C"/>
              </a:gs>
              <a:gs pos="50000">
                <a:srgbClr val="273267"/>
              </a:gs>
              <a:gs pos="100000">
                <a:srgbClr val="000D4C"/>
              </a:gs>
            </a:gsLst>
            <a:lin ang="5400000" scaled="1"/>
          </a:gradFill>
          <a:ln w="9525">
            <a:solidFill>
              <a:schemeClr val="tx1"/>
            </a:solidFill>
            <a:miter lim="800000"/>
            <a:headEnd/>
            <a:tailEnd/>
          </a:ln>
        </p:spPr>
        <p:txBody>
          <a:bodyPr/>
          <a:lstStyle>
            <a:lvl1pPr defTabSz="4389438" eaLnBrk="0" hangingPunct="0">
              <a:defRPr sz="8600">
                <a:solidFill>
                  <a:schemeClr val="tx1"/>
                </a:solidFill>
                <a:latin typeface="Arial" pitchFamily="34" charset="0"/>
                <a:ea typeface="MS PGothic" pitchFamily="34" charset="-128"/>
              </a:defRPr>
            </a:lvl1pPr>
            <a:lvl2pPr marL="742950" indent="-285750" defTabSz="4389438" eaLnBrk="0" hangingPunct="0">
              <a:defRPr sz="8600">
                <a:solidFill>
                  <a:schemeClr val="tx1"/>
                </a:solidFill>
                <a:latin typeface="Arial" pitchFamily="34" charset="0"/>
                <a:ea typeface="MS PGothic" pitchFamily="34" charset="-128"/>
              </a:defRPr>
            </a:lvl2pPr>
            <a:lvl3pPr marL="1143000" indent="-228600" defTabSz="4389438" eaLnBrk="0" hangingPunct="0">
              <a:defRPr sz="8600">
                <a:solidFill>
                  <a:schemeClr val="tx1"/>
                </a:solidFill>
                <a:latin typeface="Arial" pitchFamily="34" charset="0"/>
                <a:ea typeface="MS PGothic" pitchFamily="34" charset="-128"/>
              </a:defRPr>
            </a:lvl3pPr>
            <a:lvl4pPr marL="1600200" indent="-228600" defTabSz="4389438" eaLnBrk="0" hangingPunct="0">
              <a:defRPr sz="8600">
                <a:solidFill>
                  <a:schemeClr val="tx1"/>
                </a:solidFill>
                <a:latin typeface="Arial" pitchFamily="34" charset="0"/>
                <a:ea typeface="MS PGothic" pitchFamily="34" charset="-128"/>
              </a:defRPr>
            </a:lvl4pPr>
            <a:lvl5pPr marL="2057400" indent="-228600" defTabSz="4389438" eaLnBrk="0" hangingPunct="0">
              <a:defRPr sz="8600">
                <a:solidFill>
                  <a:schemeClr val="tx1"/>
                </a:solidFill>
                <a:latin typeface="Arial" pitchFamily="34" charset="0"/>
                <a:ea typeface="MS PGothic" pitchFamily="34" charset="-128"/>
              </a:defRPr>
            </a:lvl5pPr>
            <a:lvl6pPr marL="25146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9pPr>
          </a:lstStyle>
          <a:p>
            <a:pPr algn="ctr" eaLnBrk="1" hangingPunct="1"/>
            <a:endParaRPr lang="en-US" sz="4000" b="1" dirty="0">
              <a:solidFill>
                <a:srgbClr val="FF9900"/>
              </a:solidFill>
            </a:endParaRPr>
          </a:p>
          <a:p>
            <a:pPr algn="ctr" eaLnBrk="1" hangingPunct="1"/>
            <a:r>
              <a:rPr lang="en-US" sz="6750" b="1" dirty="0">
                <a:solidFill>
                  <a:srgbClr val="FF9900"/>
                </a:solidFill>
              </a:rPr>
              <a:t>Factors That Influence Successful Base Catalyzed Thiol-</a:t>
            </a:r>
            <a:r>
              <a:rPr lang="en-US" sz="6750" b="1" dirty="0" err="1">
                <a:solidFill>
                  <a:srgbClr val="FF9900"/>
                </a:solidFill>
              </a:rPr>
              <a:t>ene</a:t>
            </a:r>
            <a:r>
              <a:rPr lang="en-US" sz="6750" b="1" dirty="0">
                <a:solidFill>
                  <a:srgbClr val="FF9900"/>
                </a:solidFill>
              </a:rPr>
              <a:t> Hydrogel Synthesis </a:t>
            </a:r>
          </a:p>
          <a:p>
            <a:pPr algn="ctr" eaLnBrk="1" hangingPunct="1"/>
            <a:endParaRPr lang="en-US" sz="4594" b="1" dirty="0">
              <a:solidFill>
                <a:srgbClr val="FF9900"/>
              </a:solidFill>
            </a:endParaRPr>
          </a:p>
          <a:p>
            <a:pPr algn="ctr" eaLnBrk="1" hangingPunct="1"/>
            <a:r>
              <a:rPr lang="en-US" sz="4594" b="1" dirty="0">
                <a:solidFill>
                  <a:srgbClr val="FF9900"/>
                </a:solidFill>
              </a:rPr>
              <a:t> </a:t>
            </a:r>
            <a:r>
              <a:rPr lang="en-US" sz="4969" b="1" dirty="0">
                <a:solidFill>
                  <a:schemeClr val="bg1"/>
                </a:solidFill>
              </a:rPr>
              <a:t>Nolan J. Morrison and Brandon M. Vogel</a:t>
            </a:r>
            <a:br>
              <a:rPr lang="en-US" sz="5625" b="1" dirty="0">
                <a:solidFill>
                  <a:srgbClr val="FF9900"/>
                </a:solidFill>
              </a:rPr>
            </a:br>
            <a:r>
              <a:rPr lang="en-US" sz="4969" b="1" i="1" dirty="0">
                <a:solidFill>
                  <a:schemeClr val="bg1"/>
                </a:solidFill>
              </a:rPr>
              <a:t>Department of Chemical Engineering, Bucknell University, Lewisburg, PA.</a:t>
            </a:r>
            <a:r>
              <a:rPr lang="en-US" sz="4969" b="1" dirty="0">
                <a:solidFill>
                  <a:srgbClr val="FF9900"/>
                </a:solidFill>
              </a:rPr>
              <a:t> </a:t>
            </a:r>
            <a:endParaRPr lang="en-US" sz="4969" b="1" i="1" dirty="0">
              <a:solidFill>
                <a:schemeClr val="bg1"/>
              </a:solidFill>
            </a:endParaRPr>
          </a:p>
        </p:txBody>
      </p:sp>
      <p:sp>
        <p:nvSpPr>
          <p:cNvPr id="2062" name="Rectangle 167"/>
          <p:cNvSpPr>
            <a:spLocks noChangeArrowheads="1"/>
          </p:cNvSpPr>
          <p:nvPr/>
        </p:nvSpPr>
        <p:spPr bwMode="auto">
          <a:xfrm>
            <a:off x="15717744" y="5729887"/>
            <a:ext cx="9712523" cy="967383"/>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28588" tIns="64294" rIns="128588" bIns="64294" anchor="ctr"/>
          <a:lstStyle/>
          <a:p>
            <a:pPr algn="ctr" defTabSz="3527547"/>
            <a:r>
              <a:rPr lang="en-US" sz="5438" b="1" dirty="0">
                <a:solidFill>
                  <a:schemeClr val="bg1"/>
                </a:solidFill>
              </a:rPr>
              <a:t>Abstract</a:t>
            </a:r>
          </a:p>
        </p:txBody>
      </p:sp>
      <p:sp>
        <p:nvSpPr>
          <p:cNvPr id="2064" name="Rectangle 167"/>
          <p:cNvSpPr>
            <a:spLocks noChangeArrowheads="1"/>
          </p:cNvSpPr>
          <p:nvPr/>
        </p:nvSpPr>
        <p:spPr bwMode="auto">
          <a:xfrm>
            <a:off x="31180142" y="24509166"/>
            <a:ext cx="9183994" cy="888415"/>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28588" tIns="64294" rIns="128588" bIns="64294" anchor="ctr"/>
          <a:lstStyle/>
          <a:p>
            <a:pPr algn="ctr" defTabSz="3527547"/>
            <a:r>
              <a:rPr lang="en-US" sz="5438" b="1" dirty="0">
                <a:solidFill>
                  <a:schemeClr val="bg1"/>
                </a:solidFill>
              </a:rPr>
              <a:t>References</a:t>
            </a:r>
          </a:p>
        </p:txBody>
      </p:sp>
      <p:sp>
        <p:nvSpPr>
          <p:cNvPr id="2067" name="TextBox 27"/>
          <p:cNvSpPr txBox="1">
            <a:spLocks noChangeArrowheads="1"/>
          </p:cNvSpPr>
          <p:nvPr/>
        </p:nvSpPr>
        <p:spPr bwMode="auto">
          <a:xfrm>
            <a:off x="31259501" y="27445376"/>
            <a:ext cx="9144324" cy="1272575"/>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28588" tIns="64294" rIns="128588" bIns="64294" anchor="ctr"/>
          <a:lstStyle>
            <a:lvl1pPr defTabSz="3762375" eaLnBrk="0" hangingPunct="0">
              <a:defRPr sz="8600">
                <a:solidFill>
                  <a:schemeClr val="tx1"/>
                </a:solidFill>
                <a:latin typeface="Arial" pitchFamily="34" charset="0"/>
                <a:ea typeface="MS PGothic" pitchFamily="34" charset="-128"/>
              </a:defRPr>
            </a:lvl1pPr>
            <a:lvl2pPr marL="742950" indent="-285750" defTabSz="3762375" eaLnBrk="0" hangingPunct="0">
              <a:defRPr sz="8600">
                <a:solidFill>
                  <a:schemeClr val="tx1"/>
                </a:solidFill>
                <a:latin typeface="Arial" pitchFamily="34" charset="0"/>
                <a:ea typeface="MS PGothic" pitchFamily="34" charset="-128"/>
              </a:defRPr>
            </a:lvl2pPr>
            <a:lvl3pPr marL="1143000" indent="-228600" defTabSz="3762375" eaLnBrk="0" hangingPunct="0">
              <a:defRPr sz="8600">
                <a:solidFill>
                  <a:schemeClr val="tx1"/>
                </a:solidFill>
                <a:latin typeface="Arial" pitchFamily="34" charset="0"/>
                <a:ea typeface="MS PGothic" pitchFamily="34" charset="-128"/>
              </a:defRPr>
            </a:lvl3pPr>
            <a:lvl4pPr marL="1600200" indent="-228600" defTabSz="3762375" eaLnBrk="0" hangingPunct="0">
              <a:defRPr sz="8600">
                <a:solidFill>
                  <a:schemeClr val="tx1"/>
                </a:solidFill>
                <a:latin typeface="Arial" pitchFamily="34" charset="0"/>
                <a:ea typeface="MS PGothic" pitchFamily="34" charset="-128"/>
              </a:defRPr>
            </a:lvl4pPr>
            <a:lvl5pPr marL="2057400" indent="-228600" defTabSz="3762375" eaLnBrk="0" hangingPunct="0">
              <a:defRPr sz="8600">
                <a:solidFill>
                  <a:schemeClr val="tx1"/>
                </a:solidFill>
                <a:latin typeface="Arial" pitchFamily="34" charset="0"/>
                <a:ea typeface="MS PGothic" pitchFamily="34" charset="-128"/>
              </a:defRPr>
            </a:lvl5pPr>
            <a:lvl6pPr marL="2514600" indent="-228600" defTabSz="3762375"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defTabSz="3762375"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defTabSz="3762375"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defTabSz="3762375" eaLnBrk="0" fontAlgn="base" hangingPunct="0">
              <a:spcBef>
                <a:spcPct val="0"/>
              </a:spcBef>
              <a:spcAft>
                <a:spcPct val="0"/>
              </a:spcAft>
              <a:defRPr sz="8600">
                <a:solidFill>
                  <a:schemeClr val="tx1"/>
                </a:solidFill>
                <a:latin typeface="Arial" pitchFamily="34" charset="0"/>
                <a:ea typeface="MS PGothic" pitchFamily="34" charset="-128"/>
              </a:defRPr>
            </a:lvl9pPr>
          </a:lstStyle>
          <a:p>
            <a:pPr algn="ctr" eaLnBrk="1" hangingPunct="1"/>
            <a:r>
              <a:rPr lang="en-US" sz="5438" b="1" dirty="0">
                <a:solidFill>
                  <a:schemeClr val="bg1"/>
                </a:solidFill>
              </a:rPr>
              <a:t>Acknowledgements</a:t>
            </a:r>
          </a:p>
        </p:txBody>
      </p:sp>
      <p:sp>
        <p:nvSpPr>
          <p:cNvPr id="2068" name="Text Box 764"/>
          <p:cNvSpPr txBox="1">
            <a:spLocks noChangeArrowheads="1"/>
          </p:cNvSpPr>
          <p:nvPr/>
        </p:nvSpPr>
        <p:spPr bwMode="auto">
          <a:xfrm>
            <a:off x="31457948" y="26466109"/>
            <a:ext cx="8925077" cy="450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60708" tIns="80357" rIns="160708" bIns="80357">
            <a:spAutoFit/>
          </a:bodyPr>
          <a:lstStyle>
            <a:lvl1pPr marL="457200" indent="-457200"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eaLnBrk="1" hangingPunct="1"/>
            <a:endParaRPr lang="en-US" sz="1875" dirty="0"/>
          </a:p>
        </p:txBody>
      </p:sp>
      <p:sp>
        <p:nvSpPr>
          <p:cNvPr id="2075" name="TextBox 7"/>
          <p:cNvSpPr txBox="1">
            <a:spLocks noChangeArrowheads="1"/>
          </p:cNvSpPr>
          <p:nvPr/>
        </p:nvSpPr>
        <p:spPr bwMode="auto">
          <a:xfrm>
            <a:off x="11007902" y="10382476"/>
            <a:ext cx="9205619" cy="2601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marL="357220" indent="-357220">
              <a:spcBef>
                <a:spcPct val="50000"/>
              </a:spcBef>
              <a:defRPr/>
            </a:pPr>
            <a:r>
              <a:rPr lang="en-US" sz="3600" b="1" dirty="0">
                <a:latin typeface="Arial" pitchFamily="-108" charset="0"/>
                <a:ea typeface="ＭＳ Ｐゴシック" pitchFamily="-108" charset="-128"/>
                <a:cs typeface="ＭＳ Ｐゴシック" pitchFamily="-108" charset="-128"/>
              </a:rPr>
              <a:t>Precursor Purification</a:t>
            </a:r>
          </a:p>
          <a:p>
            <a:pPr marL="357220" indent="-357220">
              <a:spcBef>
                <a:spcPct val="50000"/>
              </a:spcBef>
              <a:defRPr/>
            </a:pPr>
            <a:endParaRPr lang="en-US" sz="1400" dirty="0">
              <a:latin typeface="Arial" pitchFamily="-108" charset="0"/>
              <a:ea typeface="ＭＳ Ｐゴシック" pitchFamily="-108" charset="-128"/>
              <a:cs typeface="ＭＳ Ｐゴシック" pitchFamily="-108" charset="-128"/>
            </a:endParaRPr>
          </a:p>
          <a:p>
            <a:pPr>
              <a:defRPr/>
            </a:pPr>
            <a:r>
              <a:rPr lang="en-US" sz="3200" dirty="0">
                <a:latin typeface="Arial" pitchFamily="-108" charset="0"/>
                <a:ea typeface="ＭＳ Ｐゴシック" pitchFamily="-108" charset="-128"/>
                <a:cs typeface="ＭＳ Ｐゴシック" pitchFamily="-108" charset="-128"/>
              </a:rPr>
              <a:t>ETTMP and PEGDA passed through separate purification columns and Büchner flasks</a:t>
            </a:r>
          </a:p>
          <a:p>
            <a:pPr>
              <a:lnSpc>
                <a:spcPct val="150000"/>
              </a:lnSpc>
              <a:defRPr/>
            </a:pPr>
            <a:r>
              <a:rPr lang="en-US" sz="3200" dirty="0">
                <a:latin typeface="Arial" pitchFamily="-108" charset="0"/>
                <a:ea typeface="ＭＳ Ｐゴシック" pitchFamily="-108" charset="-128"/>
                <a:cs typeface="ＭＳ Ｐゴシック" pitchFamily="-108" charset="-128"/>
              </a:rPr>
              <a:t>	</a:t>
            </a:r>
            <a:r>
              <a:rPr lang="en-US" sz="2800" i="1" dirty="0">
                <a:latin typeface="Arial" pitchFamily="-108" charset="0"/>
                <a:ea typeface="ＭＳ Ｐゴシック" pitchFamily="-108" charset="-128"/>
                <a:cs typeface="ＭＳ Ｐゴシック" pitchFamily="-108" charset="-128"/>
              </a:rPr>
              <a:t>Mass ETTMP = 2x Mass Alumina</a:t>
            </a:r>
            <a:endParaRPr lang="en-US" sz="3200" dirty="0">
              <a:latin typeface="Arial" pitchFamily="-108" charset="0"/>
              <a:ea typeface="ＭＳ Ｐゴシック" pitchFamily="-108" charset="-128"/>
              <a:cs typeface="ＭＳ Ｐゴシック" pitchFamily="-108" charset="-128"/>
            </a:endParaRPr>
          </a:p>
        </p:txBody>
      </p:sp>
      <p:pic>
        <p:nvPicPr>
          <p:cNvPr id="207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47796" y="2956700"/>
            <a:ext cx="4510980" cy="2038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7" name="Rectangle 167"/>
          <p:cNvSpPr>
            <a:spLocks noChangeArrowheads="1"/>
          </p:cNvSpPr>
          <p:nvPr/>
        </p:nvSpPr>
        <p:spPr bwMode="auto">
          <a:xfrm>
            <a:off x="31272747" y="17174759"/>
            <a:ext cx="9078163" cy="1051174"/>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28588" tIns="64294" rIns="128588" bIns="64294" anchor="ctr"/>
          <a:lstStyle/>
          <a:p>
            <a:pPr algn="ctr" defTabSz="3527547"/>
            <a:r>
              <a:rPr lang="en-US" sz="5438" b="1" dirty="0">
                <a:solidFill>
                  <a:schemeClr val="bg1"/>
                </a:solidFill>
              </a:rPr>
              <a:t>Future Work</a:t>
            </a:r>
          </a:p>
        </p:txBody>
      </p:sp>
      <p:sp>
        <p:nvSpPr>
          <p:cNvPr id="2" name="Rectangle 1"/>
          <p:cNvSpPr/>
          <p:nvPr/>
        </p:nvSpPr>
        <p:spPr>
          <a:xfrm>
            <a:off x="988502" y="10382476"/>
            <a:ext cx="9079713" cy="16158270"/>
          </a:xfrm>
          <a:prstGeom prst="rect">
            <a:avLst/>
          </a:prstGeom>
        </p:spPr>
        <p:txBody>
          <a:bodyPr wrap="square">
            <a:spAutoFit/>
          </a:bodyPr>
          <a:lstStyle/>
          <a:p>
            <a:r>
              <a:rPr lang="en-US" sz="3600" b="1" dirty="0"/>
              <a:t>Background</a:t>
            </a:r>
            <a:endParaRPr lang="en-US" sz="3600" dirty="0"/>
          </a:p>
          <a:p>
            <a:pPr marL="571500" indent="-571500">
              <a:buFont typeface="Arial" panose="020B0604020202020204" pitchFamily="34" charset="0"/>
              <a:buChar char="•"/>
            </a:pPr>
            <a:r>
              <a:rPr lang="en-US" sz="3200" dirty="0"/>
              <a:t>A hydrogel is a network of crosslinked polymer chains swollen in water</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ETTMP-PEGDA hydrogels form their network through a Conjugate Michael Addition reaction</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PEG hydrogels don’t require light or heat to cure, giving them the ability to be injected</a:t>
            </a:r>
            <a:endParaRPr lang="en-US" sz="3600" dirty="0"/>
          </a:p>
          <a:p>
            <a:endParaRPr lang="en-US" sz="3600" b="1" dirty="0"/>
          </a:p>
          <a:p>
            <a:endParaRPr lang="en-US" sz="3600" b="1" dirty="0"/>
          </a:p>
          <a:p>
            <a:r>
              <a:rPr lang="en-US" sz="3600" b="1" dirty="0"/>
              <a:t>Goals</a:t>
            </a:r>
            <a:endParaRPr lang="en-US" sz="3200" b="1" u="sng" dirty="0"/>
          </a:p>
          <a:p>
            <a:pPr marL="457200" indent="-457200">
              <a:buFont typeface="Arial" panose="020B0604020202020204" pitchFamily="34" charset="0"/>
              <a:buChar char="•"/>
            </a:pPr>
            <a:r>
              <a:rPr lang="en-US" sz="3200" dirty="0"/>
              <a:t>Develop a reproducible procedure to synthesize ETTMP-PEGDA hydrogels</a:t>
            </a:r>
          </a:p>
          <a:p>
            <a:endParaRPr lang="en-US" sz="3200" dirty="0"/>
          </a:p>
          <a:p>
            <a:pPr marL="457200" indent="-457200">
              <a:buFont typeface="Arial" panose="020B0604020202020204" pitchFamily="34" charset="0"/>
              <a:buChar char="•"/>
            </a:pPr>
            <a:r>
              <a:rPr lang="en-US" sz="3200" dirty="0"/>
              <a:t>Provide a sensitivity analysis of major variables that impact successful synthesis</a:t>
            </a:r>
          </a:p>
          <a:p>
            <a:endParaRPr lang="en-US" sz="3200" dirty="0"/>
          </a:p>
          <a:p>
            <a:pPr marL="457200" indent="-457200">
              <a:buFont typeface="Arial" panose="020B0604020202020204" pitchFamily="34" charset="0"/>
              <a:buChar char="•"/>
            </a:pPr>
            <a:r>
              <a:rPr lang="en-US" sz="3200" dirty="0"/>
              <a:t>Quantify mechanical properties as a function of polymer concentration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Determine optimal conditions for long-term storage of gel mixtures</a:t>
            </a:r>
          </a:p>
          <a:p>
            <a:endParaRPr lang="en-US" sz="3200" dirty="0"/>
          </a:p>
          <a:p>
            <a:endParaRPr lang="en-US" sz="3200" dirty="0"/>
          </a:p>
          <a:p>
            <a:r>
              <a:rPr lang="en-US" sz="3600" b="1" dirty="0"/>
              <a:t>Motivation</a:t>
            </a:r>
            <a:endParaRPr lang="en-US" sz="3600" dirty="0"/>
          </a:p>
          <a:p>
            <a:pPr marL="457200" indent="-457200">
              <a:buFont typeface="Arial" panose="020B0604020202020204" pitchFamily="34" charset="0"/>
              <a:buChar char="•"/>
            </a:pPr>
            <a:r>
              <a:rPr lang="en-US" sz="3200" dirty="0"/>
              <a:t>Increase efficiency and reproducibility of synthesis method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Develop a reliable, injectable drug delivery platform</a:t>
            </a:r>
          </a:p>
        </p:txBody>
      </p:sp>
      <p:sp>
        <p:nvSpPr>
          <p:cNvPr id="31" name="Rectangle 167"/>
          <p:cNvSpPr>
            <a:spLocks noChangeArrowheads="1"/>
          </p:cNvSpPr>
          <p:nvPr/>
        </p:nvSpPr>
        <p:spPr bwMode="auto">
          <a:xfrm>
            <a:off x="935649" y="9308075"/>
            <a:ext cx="9171113" cy="852643"/>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28588" tIns="64294" rIns="128588" bIns="64294" anchor="ctr"/>
          <a:lstStyle/>
          <a:p>
            <a:pPr algn="ctr" defTabSz="3527547"/>
            <a:r>
              <a:rPr lang="en-US" sz="5438" b="1" dirty="0">
                <a:solidFill>
                  <a:schemeClr val="bg1"/>
                </a:solidFill>
              </a:rPr>
              <a:t>Introduction</a:t>
            </a:r>
          </a:p>
        </p:txBody>
      </p:sp>
      <p:sp>
        <p:nvSpPr>
          <p:cNvPr id="3" name="Rectangle 2"/>
          <p:cNvSpPr/>
          <p:nvPr/>
        </p:nvSpPr>
        <p:spPr>
          <a:xfrm>
            <a:off x="767267" y="6710262"/>
            <a:ext cx="39583642" cy="2677656"/>
          </a:xfrm>
          <a:prstGeom prst="rect">
            <a:avLst/>
          </a:prstGeom>
        </p:spPr>
        <p:txBody>
          <a:bodyPr wrap="square">
            <a:spAutoFit/>
          </a:bodyPr>
          <a:lstStyle/>
          <a:p>
            <a:pPr algn="just"/>
            <a:r>
              <a:rPr lang="en-US" sz="2800" dirty="0"/>
              <a:t>Ethoxylated trimethylolpropane tri-3-mercaptopropionate (ETTMP) and poly(ethylene glycol) diacrylate (PEGDA)-based hydrogels are a promising candidate for injectable, localized drug delivery due to the potential for non-swelling behavior and controllable drug release properties. However, we find that existing literature synthesis methods suffer from slow gelation times or a lack of reproducible procedures. In this work, we present a repeatable synthesis procedure, along with a sensitivity analysis of the major variables that impact successful synthesis. Our methods allow the hydrogels to be reliably synthesized in a polymer concentration range of 15 to 90 wt.%, resulting in gelation times between 2 min and 1 h with equilibrium moduli between 3.5 and 190 kPa. Furthermore, base-catalyzed conjugate Michael curing led to 16.35 min and 1.67 min gelation times for buffer pH values of 6.5 and 8, respectively. Additionally, we show that ETTMP purification directly controls the concentration of mercaptopropionic acid (MPA) necessary to inhibit the Michael addition. Lastly, we find that a stoichiometric mixture of ETTMP and PEGDA has a freezing point range of -17.9 ºC to -27.2 ºC and can be stored at -20 ºC for 2 months without crosslinking, as opposed to 2 days at room temperature, making storage and shipment of mixtures possible. </a:t>
            </a:r>
          </a:p>
        </p:txBody>
      </p:sp>
      <p:sp>
        <p:nvSpPr>
          <p:cNvPr id="37" name="Rectangle 167"/>
          <p:cNvSpPr>
            <a:spLocks noChangeArrowheads="1"/>
          </p:cNvSpPr>
          <p:nvPr/>
        </p:nvSpPr>
        <p:spPr bwMode="auto">
          <a:xfrm>
            <a:off x="31186586" y="9321301"/>
            <a:ext cx="9171113" cy="852643"/>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28588" tIns="64294" rIns="128588" bIns="64294" anchor="ctr"/>
          <a:lstStyle/>
          <a:p>
            <a:pPr algn="ctr" defTabSz="3527547"/>
            <a:r>
              <a:rPr lang="en-US" sz="5438" b="1" dirty="0">
                <a:solidFill>
                  <a:schemeClr val="bg1"/>
                </a:solidFill>
              </a:rPr>
              <a:t>Conclusion</a:t>
            </a:r>
          </a:p>
        </p:txBody>
      </p:sp>
      <p:sp>
        <p:nvSpPr>
          <p:cNvPr id="38" name="Rectangle 167"/>
          <p:cNvSpPr>
            <a:spLocks noChangeArrowheads="1"/>
          </p:cNvSpPr>
          <p:nvPr/>
        </p:nvSpPr>
        <p:spPr bwMode="auto">
          <a:xfrm>
            <a:off x="11007898" y="18307497"/>
            <a:ext cx="18941985" cy="865823"/>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28588" tIns="64294" rIns="128588" bIns="64294" anchor="ctr"/>
          <a:lstStyle/>
          <a:p>
            <a:pPr algn="ctr" defTabSz="3527547"/>
            <a:r>
              <a:rPr lang="en-US" sz="5438" b="1" dirty="0">
                <a:solidFill>
                  <a:schemeClr val="bg1"/>
                </a:solidFill>
              </a:rPr>
              <a:t>Results and Discussion</a:t>
            </a:r>
          </a:p>
        </p:txBody>
      </p:sp>
      <p:sp>
        <p:nvSpPr>
          <p:cNvPr id="39" name="Rectangle 167"/>
          <p:cNvSpPr>
            <a:spLocks noChangeArrowheads="1"/>
          </p:cNvSpPr>
          <p:nvPr/>
        </p:nvSpPr>
        <p:spPr bwMode="auto">
          <a:xfrm>
            <a:off x="11016573" y="9308078"/>
            <a:ext cx="18941984" cy="869230"/>
          </a:xfrm>
          <a:prstGeom prst="rect">
            <a:avLst/>
          </a:prstGeom>
          <a:gradFill rotWithShape="0">
            <a:gsLst>
              <a:gs pos="0">
                <a:srgbClr val="000D4C"/>
              </a:gs>
              <a:gs pos="50000">
                <a:srgbClr val="434D7B"/>
              </a:gs>
              <a:gs pos="100000">
                <a:srgbClr val="000D4C"/>
              </a:gs>
            </a:gsLst>
            <a:lin ang="5400000" scaled="1"/>
          </a:gradFill>
          <a:ln w="9525">
            <a:solidFill>
              <a:schemeClr val="tx1"/>
            </a:solidFill>
            <a:miter lim="800000"/>
            <a:headEnd/>
            <a:tailEnd/>
          </a:ln>
        </p:spPr>
        <p:txBody>
          <a:bodyPr wrap="none" lIns="128588" tIns="64294" rIns="128588" bIns="64294" anchor="ctr"/>
          <a:lstStyle/>
          <a:p>
            <a:pPr algn="ctr" defTabSz="3527547"/>
            <a:r>
              <a:rPr lang="en-US" sz="5438" b="1" dirty="0">
                <a:solidFill>
                  <a:schemeClr val="bg1"/>
                </a:solidFill>
              </a:rPr>
              <a:t>Methods</a:t>
            </a:r>
          </a:p>
        </p:txBody>
      </p:sp>
      <p:sp>
        <p:nvSpPr>
          <p:cNvPr id="47" name="Rectangle 46"/>
          <p:cNvSpPr/>
          <p:nvPr/>
        </p:nvSpPr>
        <p:spPr>
          <a:xfrm>
            <a:off x="31321216" y="28892442"/>
            <a:ext cx="9154289" cy="1708160"/>
          </a:xfrm>
          <a:prstGeom prst="rect">
            <a:avLst/>
          </a:prstGeom>
        </p:spPr>
        <p:txBody>
          <a:bodyPr wrap="square">
            <a:spAutoFit/>
          </a:bodyPr>
          <a:lstStyle/>
          <a:p>
            <a:pPr marL="457200" indent="-457200">
              <a:buFont typeface="Arial" panose="020B0604020202020204" pitchFamily="34" charset="0"/>
              <a:buChar char="•"/>
            </a:pPr>
            <a:r>
              <a:rPr lang="en-US" sz="2625" dirty="0"/>
              <a:t>Bucknell University Department of Engineering</a:t>
            </a:r>
          </a:p>
          <a:p>
            <a:pPr marL="457200" indent="-457200">
              <a:buFont typeface="Arial" panose="020B0604020202020204" pitchFamily="34" charset="0"/>
              <a:buChar char="•"/>
            </a:pPr>
            <a:r>
              <a:rPr lang="en-US" sz="2625" dirty="0"/>
              <a:t>Professor Brandon M. Vogel</a:t>
            </a:r>
          </a:p>
          <a:p>
            <a:pPr marL="457200" indent="-457200">
              <a:buFont typeface="Arial" panose="020B0604020202020204" pitchFamily="34" charset="0"/>
              <a:buChar char="•"/>
            </a:pPr>
            <a:r>
              <a:rPr lang="en-US" sz="2625" dirty="0"/>
              <a:t>Diane Hall, Chemical Engineering Lab Director</a:t>
            </a:r>
          </a:p>
          <a:p>
            <a:pPr marL="457200" indent="-457200">
              <a:buFont typeface="Arial" panose="020B0604020202020204" pitchFamily="34" charset="0"/>
              <a:buChar char="•"/>
            </a:pPr>
            <a:r>
              <a:rPr lang="en-US" sz="2625" dirty="0"/>
              <a:t>Vogel Research Group</a:t>
            </a:r>
          </a:p>
        </p:txBody>
      </p:sp>
      <p:sp>
        <p:nvSpPr>
          <p:cNvPr id="10" name="Rectangle 9"/>
          <p:cNvSpPr/>
          <p:nvPr/>
        </p:nvSpPr>
        <p:spPr>
          <a:xfrm>
            <a:off x="31302163" y="18555323"/>
            <a:ext cx="9091388" cy="5016758"/>
          </a:xfrm>
          <a:prstGeom prst="rect">
            <a:avLst/>
          </a:prstGeom>
        </p:spPr>
        <p:txBody>
          <a:bodyPr wrap="square">
            <a:spAutoFit/>
          </a:bodyPr>
          <a:lstStyle/>
          <a:p>
            <a:pPr marL="457200" indent="-457200">
              <a:buFont typeface="Arial" panose="020B0604020202020204" pitchFamily="34" charset="0"/>
              <a:buChar char="•"/>
            </a:pPr>
            <a:r>
              <a:rPr lang="en-US" sz="3200" dirty="0"/>
              <a:t>Quantify the rate of erosion in phosphate buffered saline</a:t>
            </a:r>
          </a:p>
          <a:p>
            <a:endParaRPr lang="en-US" sz="3200" dirty="0"/>
          </a:p>
          <a:p>
            <a:pPr marL="457200" indent="-457200">
              <a:buFont typeface="Arial" panose="020B0604020202020204" pitchFamily="34" charset="0"/>
              <a:buChar char="•"/>
            </a:pPr>
            <a:r>
              <a:rPr lang="en-US" sz="3200" dirty="0"/>
              <a:t>Study the controlled release of a Rhodamine 6G loaded hydrogel</a:t>
            </a:r>
          </a:p>
          <a:p>
            <a:endParaRPr lang="en-US" sz="3200" dirty="0"/>
          </a:p>
          <a:p>
            <a:pPr marL="457200" indent="-457200">
              <a:buFont typeface="Arial" panose="020B0604020202020204" pitchFamily="34" charset="0"/>
              <a:buChar char="•"/>
            </a:pPr>
            <a:r>
              <a:rPr lang="en-US" sz="3200" dirty="0"/>
              <a:t>Determine the cytotoxicity of the hydrogels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Develop strategies to control the erosion and release rates</a:t>
            </a:r>
          </a:p>
        </p:txBody>
      </p:sp>
      <p:pic>
        <p:nvPicPr>
          <p:cNvPr id="22" name="Picture 21">
            <a:extLst>
              <a:ext uri="{FF2B5EF4-FFF2-40B4-BE49-F238E27FC236}">
                <a16:creationId xmlns:a16="http://schemas.microsoft.com/office/drawing/2014/main" id="{4F5D749B-ACBE-194E-8F00-30E922E09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8854" y="2418967"/>
            <a:ext cx="2071350" cy="2706624"/>
          </a:xfrm>
          <a:prstGeom prst="rect">
            <a:avLst/>
          </a:prstGeom>
        </p:spPr>
      </p:pic>
      <p:pic>
        <p:nvPicPr>
          <p:cNvPr id="5" name="Picture 4">
            <a:extLst>
              <a:ext uri="{FF2B5EF4-FFF2-40B4-BE49-F238E27FC236}">
                <a16:creationId xmlns:a16="http://schemas.microsoft.com/office/drawing/2014/main" id="{1B462D69-67EE-1E4D-BEDC-81922E735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708" y="27041761"/>
            <a:ext cx="9644054" cy="2343518"/>
          </a:xfrm>
          <a:prstGeom prst="rect">
            <a:avLst/>
          </a:prstGeom>
        </p:spPr>
      </p:pic>
      <p:sp>
        <p:nvSpPr>
          <p:cNvPr id="75" name="TextBox 7">
            <a:extLst>
              <a:ext uri="{FF2B5EF4-FFF2-40B4-BE49-F238E27FC236}">
                <a16:creationId xmlns:a16="http://schemas.microsoft.com/office/drawing/2014/main" id="{BA48FE53-D1A5-704E-B763-690DCA8CA0F5}"/>
              </a:ext>
            </a:extLst>
          </p:cNvPr>
          <p:cNvSpPr txBox="1">
            <a:spLocks noChangeArrowheads="1"/>
          </p:cNvSpPr>
          <p:nvPr/>
        </p:nvSpPr>
        <p:spPr bwMode="auto">
          <a:xfrm>
            <a:off x="20664898" y="10384975"/>
            <a:ext cx="9205619" cy="1954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marL="357220" indent="-357220">
              <a:spcBef>
                <a:spcPct val="50000"/>
              </a:spcBef>
              <a:defRPr/>
            </a:pPr>
            <a:r>
              <a:rPr lang="en-US" sz="3600" b="1" dirty="0">
                <a:latin typeface="Arial" pitchFamily="-108" charset="0"/>
                <a:ea typeface="ＭＳ Ｐゴシック" pitchFamily="-108" charset="-128"/>
                <a:cs typeface="ＭＳ Ｐゴシック" pitchFamily="-108" charset="-128"/>
              </a:rPr>
              <a:t>Hydrogel Synthesis</a:t>
            </a:r>
          </a:p>
          <a:p>
            <a:pPr marL="357220" indent="-357220">
              <a:spcBef>
                <a:spcPct val="50000"/>
              </a:spcBef>
              <a:defRPr/>
            </a:pPr>
            <a:endParaRPr lang="en-US" sz="1400" dirty="0">
              <a:latin typeface="Arial" pitchFamily="-108" charset="0"/>
              <a:ea typeface="ＭＳ Ｐゴシック" pitchFamily="-108" charset="-128"/>
              <a:cs typeface="ＭＳ Ｐゴシック" pitchFamily="-108" charset="-128"/>
            </a:endParaRPr>
          </a:p>
          <a:p>
            <a:pPr>
              <a:defRPr/>
            </a:pPr>
            <a:r>
              <a:rPr lang="en-US" sz="3200" dirty="0">
                <a:latin typeface="Arial" pitchFamily="-108" charset="0"/>
                <a:ea typeface="ＭＳ Ｐゴシック" pitchFamily="-108" charset="-128"/>
                <a:cs typeface="ＭＳ Ｐゴシック" pitchFamily="-108" charset="-128"/>
              </a:rPr>
              <a:t>Mix ETTMP, PEGDA, and PBS according to 2:3 stoichiometric ratio</a:t>
            </a:r>
          </a:p>
        </p:txBody>
      </p:sp>
      <p:pic>
        <p:nvPicPr>
          <p:cNvPr id="16" name="Picture 15">
            <a:extLst>
              <a:ext uri="{FF2B5EF4-FFF2-40B4-BE49-F238E27FC236}">
                <a16:creationId xmlns:a16="http://schemas.microsoft.com/office/drawing/2014/main" id="{6BAE974E-4365-3741-879E-AE7FD74AE214}"/>
              </a:ext>
            </a:extLst>
          </p:cNvPr>
          <p:cNvPicPr>
            <a:picLocks noChangeAspect="1"/>
          </p:cNvPicPr>
          <p:nvPr/>
        </p:nvPicPr>
        <p:blipFill rotWithShape="1">
          <a:blip r:embed="rId6">
            <a:extLst>
              <a:ext uri="{28A0092B-C50C-407E-A947-70E740481C1C}">
                <a14:useLocalDpi xmlns:a14="http://schemas.microsoft.com/office/drawing/2010/main" val="0"/>
              </a:ext>
            </a:extLst>
          </a:blip>
          <a:srcRect l="18567" t="37119" r="22663" b="24349"/>
          <a:stretch/>
        </p:blipFill>
        <p:spPr>
          <a:xfrm rot="5400000">
            <a:off x="22380957" y="14222313"/>
            <a:ext cx="3697853" cy="1818307"/>
          </a:xfrm>
          <a:prstGeom prst="rect">
            <a:avLst/>
          </a:prstGeom>
        </p:spPr>
      </p:pic>
      <p:sp>
        <p:nvSpPr>
          <p:cNvPr id="17" name="Right Arrow 16">
            <a:extLst>
              <a:ext uri="{FF2B5EF4-FFF2-40B4-BE49-F238E27FC236}">
                <a16:creationId xmlns:a16="http://schemas.microsoft.com/office/drawing/2014/main" id="{EB735451-1E40-FC45-8642-F0839D30D276}"/>
              </a:ext>
            </a:extLst>
          </p:cNvPr>
          <p:cNvSpPr/>
          <p:nvPr/>
        </p:nvSpPr>
        <p:spPr bwMode="auto">
          <a:xfrm>
            <a:off x="25388165" y="14855872"/>
            <a:ext cx="708113" cy="551187"/>
          </a:xfrm>
          <a:prstGeom prst="rightArrow">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id="{97F6F691-761D-2747-8DF6-5E4E4C6B2EE8}"/>
              </a:ext>
            </a:extLst>
          </p:cNvPr>
          <p:cNvPicPr>
            <a:picLocks noChangeAspect="1"/>
          </p:cNvPicPr>
          <p:nvPr/>
        </p:nvPicPr>
        <p:blipFill rotWithShape="1">
          <a:blip r:embed="rId7">
            <a:extLst>
              <a:ext uri="{28A0092B-C50C-407E-A947-70E740481C1C}">
                <a14:useLocalDpi xmlns:a14="http://schemas.microsoft.com/office/drawing/2010/main" val="0"/>
              </a:ext>
            </a:extLst>
          </a:blip>
          <a:srcRect l="30420" t="26164" r="19537" b="29019"/>
          <a:stretch/>
        </p:blipFill>
        <p:spPr>
          <a:xfrm rot="5400000">
            <a:off x="25738327" y="13920874"/>
            <a:ext cx="3697854" cy="2483696"/>
          </a:xfrm>
          <a:prstGeom prst="rect">
            <a:avLst/>
          </a:prstGeom>
        </p:spPr>
      </p:pic>
      <p:sp>
        <p:nvSpPr>
          <p:cNvPr id="78" name="Left Bracket 77">
            <a:extLst>
              <a:ext uri="{FF2B5EF4-FFF2-40B4-BE49-F238E27FC236}">
                <a16:creationId xmlns:a16="http://schemas.microsoft.com/office/drawing/2014/main" id="{2B05214B-7D7C-9E43-940F-A32FDA879259}"/>
              </a:ext>
            </a:extLst>
          </p:cNvPr>
          <p:cNvSpPr/>
          <p:nvPr/>
        </p:nvSpPr>
        <p:spPr bwMode="auto">
          <a:xfrm>
            <a:off x="23202193" y="15499579"/>
            <a:ext cx="401382" cy="1148317"/>
          </a:xfrm>
          <a:prstGeom prst="leftBracke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cxnSp>
        <p:nvCxnSpPr>
          <p:cNvPr id="80" name="Straight Connector 79">
            <a:extLst>
              <a:ext uri="{FF2B5EF4-FFF2-40B4-BE49-F238E27FC236}">
                <a16:creationId xmlns:a16="http://schemas.microsoft.com/office/drawing/2014/main" id="{02759488-65A5-F343-A4B5-302F7DC104EA}"/>
              </a:ext>
            </a:extLst>
          </p:cNvPr>
          <p:cNvCxnSpPr>
            <a:cxnSpLocks/>
            <a:stCxn id="78" idx="1"/>
          </p:cNvCxnSpPr>
          <p:nvPr/>
        </p:nvCxnSpPr>
        <p:spPr bwMode="auto">
          <a:xfrm flipH="1" flipV="1">
            <a:off x="22622674" y="16073737"/>
            <a:ext cx="579519"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2" name="TextBox 81">
            <a:extLst>
              <a:ext uri="{FF2B5EF4-FFF2-40B4-BE49-F238E27FC236}">
                <a16:creationId xmlns:a16="http://schemas.microsoft.com/office/drawing/2014/main" id="{12C60574-EC0E-E94B-9234-15251F1384B2}"/>
              </a:ext>
            </a:extLst>
          </p:cNvPr>
          <p:cNvSpPr txBox="1"/>
          <p:nvPr/>
        </p:nvSpPr>
        <p:spPr>
          <a:xfrm>
            <a:off x="20628025" y="15161042"/>
            <a:ext cx="2284408" cy="1754326"/>
          </a:xfrm>
          <a:prstGeom prst="rect">
            <a:avLst/>
          </a:prstGeom>
          <a:noFill/>
        </p:spPr>
        <p:txBody>
          <a:bodyPr wrap="none" rtlCol="0">
            <a:spAutoFit/>
          </a:bodyPr>
          <a:lstStyle/>
          <a:p>
            <a:r>
              <a:rPr lang="en-US" sz="2400" dirty="0"/>
              <a:t>259 μL ETTMP</a:t>
            </a:r>
          </a:p>
          <a:p>
            <a:r>
              <a:rPr lang="en-US" sz="2400" dirty="0"/>
              <a:t>180 μL PEGDA</a:t>
            </a:r>
          </a:p>
          <a:p>
            <a:r>
              <a:rPr lang="en-US" sz="2400" dirty="0"/>
              <a:t>1500 </a:t>
            </a:r>
            <a:r>
              <a:rPr lang="en-US" sz="2400" dirty="0" err="1"/>
              <a:t>μL</a:t>
            </a:r>
            <a:r>
              <a:rPr lang="en-US" sz="2400" dirty="0"/>
              <a:t> PBS</a:t>
            </a:r>
          </a:p>
          <a:p>
            <a:endParaRPr lang="en-US" sz="1200" dirty="0"/>
          </a:p>
          <a:p>
            <a:r>
              <a:rPr lang="en-US" sz="2400" dirty="0"/>
              <a:t>(25 </a:t>
            </a:r>
            <a:r>
              <a:rPr lang="en-US" sz="2400" dirty="0" err="1"/>
              <a:t>wt</a:t>
            </a:r>
            <a:r>
              <a:rPr lang="en-US" sz="2400" dirty="0"/>
              <a:t>% solids)</a:t>
            </a:r>
          </a:p>
        </p:txBody>
      </p:sp>
      <p:sp>
        <p:nvSpPr>
          <p:cNvPr id="83" name="TextBox 82">
            <a:extLst>
              <a:ext uri="{FF2B5EF4-FFF2-40B4-BE49-F238E27FC236}">
                <a16:creationId xmlns:a16="http://schemas.microsoft.com/office/drawing/2014/main" id="{2F61432B-2A13-684A-9D39-88AA2D5BBFE7}"/>
              </a:ext>
            </a:extLst>
          </p:cNvPr>
          <p:cNvSpPr txBox="1"/>
          <p:nvPr/>
        </p:nvSpPr>
        <p:spPr>
          <a:xfrm>
            <a:off x="935649" y="29541131"/>
            <a:ext cx="8740919" cy="954107"/>
          </a:xfrm>
          <a:prstGeom prst="rect">
            <a:avLst/>
          </a:prstGeom>
          <a:noFill/>
        </p:spPr>
        <p:txBody>
          <a:bodyPr wrap="none" rtlCol="0">
            <a:spAutoFit/>
          </a:bodyPr>
          <a:lstStyle/>
          <a:p>
            <a:r>
              <a:rPr lang="en-US" sz="2800" b="1" dirty="0"/>
              <a:t>Figure 1. </a:t>
            </a:r>
            <a:r>
              <a:rPr lang="en-US" sz="2800" dirty="0"/>
              <a:t>Conjugate Michael Addition reaction for the </a:t>
            </a:r>
          </a:p>
          <a:p>
            <a:r>
              <a:rPr lang="en-US" sz="2800" dirty="0"/>
              <a:t>crosslinking of ETTMP and PEGDA</a:t>
            </a:r>
          </a:p>
        </p:txBody>
      </p:sp>
      <p:sp>
        <p:nvSpPr>
          <p:cNvPr id="98" name="TextBox 97">
            <a:extLst>
              <a:ext uri="{FF2B5EF4-FFF2-40B4-BE49-F238E27FC236}">
                <a16:creationId xmlns:a16="http://schemas.microsoft.com/office/drawing/2014/main" id="{5D30D0C0-F42C-554C-BBB0-7F0A3240939D}"/>
              </a:ext>
            </a:extLst>
          </p:cNvPr>
          <p:cNvSpPr txBox="1"/>
          <p:nvPr/>
        </p:nvSpPr>
        <p:spPr>
          <a:xfrm>
            <a:off x="11191071" y="17186126"/>
            <a:ext cx="6899646" cy="523220"/>
          </a:xfrm>
          <a:prstGeom prst="rect">
            <a:avLst/>
          </a:prstGeom>
          <a:noFill/>
        </p:spPr>
        <p:txBody>
          <a:bodyPr wrap="none" rtlCol="0">
            <a:spAutoFit/>
          </a:bodyPr>
          <a:lstStyle/>
          <a:p>
            <a:r>
              <a:rPr lang="en-US" sz="2800" b="1" dirty="0"/>
              <a:t>Figure 2.</a:t>
            </a:r>
            <a:r>
              <a:rPr lang="en-US" sz="2800" dirty="0"/>
              <a:t> Precursor purification schematic</a:t>
            </a:r>
          </a:p>
        </p:txBody>
      </p:sp>
      <p:sp>
        <p:nvSpPr>
          <p:cNvPr id="99" name="TextBox 98">
            <a:extLst>
              <a:ext uri="{FF2B5EF4-FFF2-40B4-BE49-F238E27FC236}">
                <a16:creationId xmlns:a16="http://schemas.microsoft.com/office/drawing/2014/main" id="{71B265C1-D660-7540-A811-F84D72462A2F}"/>
              </a:ext>
            </a:extLst>
          </p:cNvPr>
          <p:cNvSpPr txBox="1"/>
          <p:nvPr/>
        </p:nvSpPr>
        <p:spPr>
          <a:xfrm>
            <a:off x="21895630" y="17185743"/>
            <a:ext cx="7974887" cy="954107"/>
          </a:xfrm>
          <a:prstGeom prst="rect">
            <a:avLst/>
          </a:prstGeom>
          <a:noFill/>
        </p:spPr>
        <p:txBody>
          <a:bodyPr wrap="square" rtlCol="0">
            <a:spAutoFit/>
          </a:bodyPr>
          <a:lstStyle/>
          <a:p>
            <a:r>
              <a:rPr lang="en-US" sz="2800" b="1" dirty="0"/>
              <a:t>Figure 3.</a:t>
            </a:r>
            <a:r>
              <a:rPr lang="en-US" sz="2800" dirty="0"/>
              <a:t> A 2 gram, 25 </a:t>
            </a:r>
            <a:r>
              <a:rPr lang="en-US" sz="2800" dirty="0" err="1"/>
              <a:t>wt</a:t>
            </a:r>
            <a:r>
              <a:rPr lang="en-US" sz="2800" dirty="0"/>
              <a:t>% hydrogel before and after undergoing conjugate Michael addition</a:t>
            </a:r>
          </a:p>
        </p:txBody>
      </p:sp>
      <p:sp>
        <p:nvSpPr>
          <p:cNvPr id="102" name="Rectangle 101">
            <a:extLst>
              <a:ext uri="{FF2B5EF4-FFF2-40B4-BE49-F238E27FC236}">
                <a16:creationId xmlns:a16="http://schemas.microsoft.com/office/drawing/2014/main" id="{9AB12BB7-44DC-BE47-9473-DEA58BDC4142}"/>
              </a:ext>
            </a:extLst>
          </p:cNvPr>
          <p:cNvSpPr/>
          <p:nvPr/>
        </p:nvSpPr>
        <p:spPr>
          <a:xfrm>
            <a:off x="20628025" y="19340594"/>
            <a:ext cx="9106596" cy="584775"/>
          </a:xfrm>
          <a:prstGeom prst="rect">
            <a:avLst/>
          </a:prstGeom>
        </p:spPr>
        <p:txBody>
          <a:bodyPr wrap="square">
            <a:spAutoFit/>
          </a:bodyPr>
          <a:lstStyle/>
          <a:p>
            <a:r>
              <a:rPr lang="en-US" sz="3200" b="1" dirty="0"/>
              <a:t>Mechanical Properties and DSC Results</a:t>
            </a:r>
            <a:endParaRPr lang="en-US" sz="3200" dirty="0"/>
          </a:p>
        </p:txBody>
      </p:sp>
      <p:sp>
        <p:nvSpPr>
          <p:cNvPr id="106" name="TextBox 105">
            <a:extLst>
              <a:ext uri="{FF2B5EF4-FFF2-40B4-BE49-F238E27FC236}">
                <a16:creationId xmlns:a16="http://schemas.microsoft.com/office/drawing/2014/main" id="{93D89259-CDA8-5743-80F5-D6052C79397C}"/>
              </a:ext>
            </a:extLst>
          </p:cNvPr>
          <p:cNvSpPr txBox="1"/>
          <p:nvPr/>
        </p:nvSpPr>
        <p:spPr>
          <a:xfrm>
            <a:off x="10981888" y="23904676"/>
            <a:ext cx="9014978" cy="1384995"/>
          </a:xfrm>
          <a:prstGeom prst="rect">
            <a:avLst/>
          </a:prstGeom>
          <a:noFill/>
        </p:spPr>
        <p:txBody>
          <a:bodyPr wrap="square" rtlCol="0">
            <a:spAutoFit/>
          </a:bodyPr>
          <a:lstStyle/>
          <a:p>
            <a:r>
              <a:rPr lang="en-US" sz="2800" b="1" dirty="0"/>
              <a:t>Figure 4.</a:t>
            </a:r>
            <a:r>
              <a:rPr lang="en-US" sz="2800" dirty="0"/>
              <a:t> Change in gel time as a function of buffer pH. Hydrogels with 25 and 35 </a:t>
            </a:r>
            <a:r>
              <a:rPr lang="en-US" sz="2800" dirty="0" err="1"/>
              <a:t>wt</a:t>
            </a:r>
            <a:r>
              <a:rPr lang="en-US" sz="2800" dirty="0"/>
              <a:t>% polymer concentrations were tested.</a:t>
            </a:r>
          </a:p>
        </p:txBody>
      </p:sp>
      <p:sp>
        <p:nvSpPr>
          <p:cNvPr id="107" name="TextBox 106">
            <a:extLst>
              <a:ext uri="{FF2B5EF4-FFF2-40B4-BE49-F238E27FC236}">
                <a16:creationId xmlns:a16="http://schemas.microsoft.com/office/drawing/2014/main" id="{50D4519D-2860-584B-8C9A-5FD01C528C18}"/>
              </a:ext>
            </a:extLst>
          </p:cNvPr>
          <p:cNvSpPr txBox="1"/>
          <p:nvPr/>
        </p:nvSpPr>
        <p:spPr>
          <a:xfrm>
            <a:off x="11160131" y="29142927"/>
            <a:ext cx="8936489" cy="1815882"/>
          </a:xfrm>
          <a:prstGeom prst="rect">
            <a:avLst/>
          </a:prstGeom>
          <a:noFill/>
        </p:spPr>
        <p:txBody>
          <a:bodyPr wrap="square" rtlCol="0">
            <a:spAutoFit/>
          </a:bodyPr>
          <a:lstStyle/>
          <a:p>
            <a:r>
              <a:rPr lang="en-US" sz="2800" b="1" dirty="0"/>
              <a:t>Figure 5.</a:t>
            </a:r>
            <a:r>
              <a:rPr lang="en-US" sz="2800" dirty="0"/>
              <a:t> Change in gel time and MPA concentration as a function of purification column height. Hydrogels with 25 and 35 </a:t>
            </a:r>
            <a:r>
              <a:rPr lang="en-US" sz="2800" dirty="0" err="1"/>
              <a:t>wt</a:t>
            </a:r>
            <a:r>
              <a:rPr lang="en-US" sz="2800" dirty="0"/>
              <a:t>% polymer concentrations were tested.</a:t>
            </a:r>
          </a:p>
        </p:txBody>
      </p:sp>
      <p:sp>
        <p:nvSpPr>
          <p:cNvPr id="112" name="TextBox 111">
            <a:extLst>
              <a:ext uri="{FF2B5EF4-FFF2-40B4-BE49-F238E27FC236}">
                <a16:creationId xmlns:a16="http://schemas.microsoft.com/office/drawing/2014/main" id="{E8E78E04-FB9D-A24F-A82C-A29B9F63D97E}"/>
              </a:ext>
            </a:extLst>
          </p:cNvPr>
          <p:cNvSpPr txBox="1"/>
          <p:nvPr/>
        </p:nvSpPr>
        <p:spPr>
          <a:xfrm>
            <a:off x="20669111" y="20260640"/>
            <a:ext cx="9289446" cy="1384995"/>
          </a:xfrm>
          <a:prstGeom prst="rect">
            <a:avLst/>
          </a:prstGeom>
          <a:noFill/>
        </p:spPr>
        <p:txBody>
          <a:bodyPr wrap="square" rtlCol="0">
            <a:spAutoFit/>
          </a:bodyPr>
          <a:lstStyle/>
          <a:p>
            <a:r>
              <a:rPr lang="en-US" sz="2800" b="1" dirty="0"/>
              <a:t>Table 1.</a:t>
            </a:r>
            <a:r>
              <a:rPr lang="en-US" sz="2800" dirty="0"/>
              <a:t> Mechanical property data for hydrogels synthesized with polymer concentrations ranging from 15 to 90 </a:t>
            </a:r>
            <a:r>
              <a:rPr lang="en-US" sz="2800" dirty="0" err="1"/>
              <a:t>wt</a:t>
            </a:r>
            <a:r>
              <a:rPr lang="en-US" sz="2800" dirty="0"/>
              <a:t>%.</a:t>
            </a:r>
          </a:p>
        </p:txBody>
      </p:sp>
      <p:sp>
        <p:nvSpPr>
          <p:cNvPr id="114" name="TextBox 113">
            <a:extLst>
              <a:ext uri="{FF2B5EF4-FFF2-40B4-BE49-F238E27FC236}">
                <a16:creationId xmlns:a16="http://schemas.microsoft.com/office/drawing/2014/main" id="{53B708F5-22DF-434C-99B0-B7734328D774}"/>
              </a:ext>
            </a:extLst>
          </p:cNvPr>
          <p:cNvSpPr txBox="1"/>
          <p:nvPr/>
        </p:nvSpPr>
        <p:spPr>
          <a:xfrm>
            <a:off x="20559088" y="29109167"/>
            <a:ext cx="9399469" cy="1815882"/>
          </a:xfrm>
          <a:prstGeom prst="rect">
            <a:avLst/>
          </a:prstGeom>
          <a:noFill/>
        </p:spPr>
        <p:txBody>
          <a:bodyPr wrap="square" rtlCol="0">
            <a:spAutoFit/>
          </a:bodyPr>
          <a:lstStyle/>
          <a:p>
            <a:r>
              <a:rPr lang="en-US" sz="2800" b="1" dirty="0"/>
              <a:t>Figure 6.</a:t>
            </a:r>
            <a:r>
              <a:rPr lang="en-US" sz="2800" dirty="0"/>
              <a:t> DSC thermograms of ETTMP, PEGDA, and a stoichiometric mixture of ETTMP and PEGDA. Samples were equilibrated at 35 ºC then cooled at a constant rate of 10 ºC/min. </a:t>
            </a:r>
          </a:p>
        </p:txBody>
      </p:sp>
      <p:cxnSp>
        <p:nvCxnSpPr>
          <p:cNvPr id="89" name="Straight Connector 88">
            <a:extLst>
              <a:ext uri="{FF2B5EF4-FFF2-40B4-BE49-F238E27FC236}">
                <a16:creationId xmlns:a16="http://schemas.microsoft.com/office/drawing/2014/main" id="{3402EB6A-9DB6-974C-BB32-7E080CC3D5EB}"/>
              </a:ext>
            </a:extLst>
          </p:cNvPr>
          <p:cNvCxnSpPr>
            <a:cxnSpLocks/>
            <a:stCxn id="38" idx="2"/>
          </p:cNvCxnSpPr>
          <p:nvPr/>
        </p:nvCxnSpPr>
        <p:spPr bwMode="auto">
          <a:xfrm flipH="1">
            <a:off x="20471418" y="19173320"/>
            <a:ext cx="7473" cy="1168768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Rectangle 5"/>
          <p:cNvSpPr/>
          <p:nvPr/>
        </p:nvSpPr>
        <p:spPr>
          <a:xfrm>
            <a:off x="11008012" y="19432487"/>
            <a:ext cx="9022338" cy="584775"/>
          </a:xfrm>
          <a:prstGeom prst="rect">
            <a:avLst/>
          </a:prstGeom>
        </p:spPr>
        <p:txBody>
          <a:bodyPr wrap="square">
            <a:spAutoFit/>
          </a:bodyPr>
          <a:lstStyle/>
          <a:p>
            <a:r>
              <a:rPr lang="en-US" sz="3200" b="1" dirty="0"/>
              <a:t>Effect of pH and Purification Column Height</a:t>
            </a:r>
          </a:p>
        </p:txBody>
      </p:sp>
      <p:sp>
        <p:nvSpPr>
          <p:cNvPr id="2066" name="TextBox 26"/>
          <p:cNvSpPr txBox="1">
            <a:spLocks noChangeArrowheads="1"/>
          </p:cNvSpPr>
          <p:nvPr/>
        </p:nvSpPr>
        <p:spPr bwMode="auto">
          <a:xfrm>
            <a:off x="31272747" y="10426024"/>
            <a:ext cx="9148975" cy="6494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marL="457200" indent="-457200">
              <a:spcBef>
                <a:spcPct val="50000"/>
              </a:spcBef>
              <a:buFont typeface="Arial" panose="020B0604020202020204" pitchFamily="34" charset="0"/>
              <a:buChar char="•"/>
            </a:pPr>
            <a:r>
              <a:rPr lang="en-US" sz="3200" dirty="0"/>
              <a:t>Decreasing pH results in a near-exponential increase in gel time</a:t>
            </a:r>
          </a:p>
          <a:p>
            <a:pPr marL="457200" indent="-457200">
              <a:spcBef>
                <a:spcPct val="50000"/>
              </a:spcBef>
              <a:buFont typeface="Arial" panose="020B0604020202020204" pitchFamily="34" charset="0"/>
              <a:buChar char="•"/>
            </a:pPr>
            <a:r>
              <a:rPr lang="en-US" sz="3200" dirty="0"/>
              <a:t>Purification directly controls the concentration of MPA in ETTMP and, thus, the gel time</a:t>
            </a:r>
          </a:p>
          <a:p>
            <a:pPr marL="457200" indent="-457200">
              <a:spcBef>
                <a:spcPct val="50000"/>
              </a:spcBef>
              <a:buFont typeface="Arial" panose="020B0604020202020204" pitchFamily="34" charset="0"/>
              <a:buChar char="•"/>
            </a:pPr>
            <a:r>
              <a:rPr lang="en-US" sz="3200" dirty="0">
                <a:sym typeface="Wingdings" pitchFamily="2" charset="2"/>
              </a:rPr>
              <a:t>Our method allows for a wide range of polymer concentrations</a:t>
            </a:r>
          </a:p>
          <a:p>
            <a:pPr marL="457200" indent="-457200">
              <a:spcBef>
                <a:spcPct val="50000"/>
              </a:spcBef>
              <a:buFont typeface="Arial" panose="020B0604020202020204" pitchFamily="34" charset="0"/>
              <a:buChar char="•"/>
            </a:pPr>
            <a:r>
              <a:rPr lang="en-US" sz="3200" dirty="0">
                <a:sym typeface="Wingdings" pitchFamily="2" charset="2"/>
              </a:rPr>
              <a:t>Stoichiometric ETTMP-PEGDA mixtures have a freezing point range of -17.9 ºC to -27.2 ºC</a:t>
            </a:r>
          </a:p>
          <a:p>
            <a:pPr marL="457200" indent="-457200">
              <a:spcBef>
                <a:spcPct val="50000"/>
              </a:spcBef>
              <a:buFont typeface="Arial" panose="020B0604020202020204" pitchFamily="34" charset="0"/>
              <a:buChar char="•"/>
            </a:pPr>
            <a:r>
              <a:rPr lang="en-US" sz="3200" dirty="0">
                <a:sym typeface="Wingdings" pitchFamily="2" charset="2"/>
              </a:rPr>
              <a:t>Frozen mixtures can be stored at -20 ºC for up to 2 months, then used for synthesis once thawed</a:t>
            </a:r>
            <a:endParaRPr lang="en-US" sz="3200" dirty="0"/>
          </a:p>
        </p:txBody>
      </p:sp>
      <p:pic>
        <p:nvPicPr>
          <p:cNvPr id="15" name="Picture 14">
            <a:extLst>
              <a:ext uri="{FF2B5EF4-FFF2-40B4-BE49-F238E27FC236}">
                <a16:creationId xmlns:a16="http://schemas.microsoft.com/office/drawing/2014/main" id="{43E132F4-4B88-2A4F-AB53-93321FD93E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22908" y="13134994"/>
            <a:ext cx="4698662" cy="3877038"/>
          </a:xfrm>
          <a:prstGeom prst="rect">
            <a:avLst/>
          </a:prstGeom>
        </p:spPr>
      </p:pic>
      <p:pic>
        <p:nvPicPr>
          <p:cNvPr id="50" name="image6.png" descr="Chart, scatter chart&#10;&#10;Description automatically generated">
            <a:extLst>
              <a:ext uri="{FF2B5EF4-FFF2-40B4-BE49-F238E27FC236}">
                <a16:creationId xmlns:a16="http://schemas.microsoft.com/office/drawing/2014/main" id="{8A1E97BC-2490-E84A-92AC-22AFC183BE9B}"/>
              </a:ext>
            </a:extLst>
          </p:cNvPr>
          <p:cNvPicPr/>
          <p:nvPr/>
        </p:nvPicPr>
        <p:blipFill>
          <a:blip r:embed="rId9"/>
          <a:srcRect/>
          <a:stretch>
            <a:fillRect/>
          </a:stretch>
        </p:blipFill>
        <p:spPr>
          <a:xfrm>
            <a:off x="12006115" y="25131113"/>
            <a:ext cx="6565949" cy="4057431"/>
          </a:xfrm>
          <a:prstGeom prst="rect">
            <a:avLst/>
          </a:prstGeom>
          <a:ln/>
        </p:spPr>
      </p:pic>
      <p:pic>
        <p:nvPicPr>
          <p:cNvPr id="51" name="Picture 50" descr="Chart, scatter chart&#10;&#10;Description automatically generated">
            <a:extLst>
              <a:ext uri="{FF2B5EF4-FFF2-40B4-BE49-F238E27FC236}">
                <a16:creationId xmlns:a16="http://schemas.microsoft.com/office/drawing/2014/main" id="{F446E382-7C3A-084E-BD97-81E2DE8B3F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86842" y="19921262"/>
            <a:ext cx="6565949" cy="4045256"/>
          </a:xfrm>
          <a:prstGeom prst="rect">
            <a:avLst/>
          </a:prstGeom>
        </p:spPr>
      </p:pic>
      <p:pic>
        <p:nvPicPr>
          <p:cNvPr id="14" name="Picture 13" descr="Table&#10;&#10;Description automatically generated">
            <a:extLst>
              <a:ext uri="{FF2B5EF4-FFF2-40B4-BE49-F238E27FC236}">
                <a16:creationId xmlns:a16="http://schemas.microsoft.com/office/drawing/2014/main" id="{ACE7EE24-6624-104E-BDB4-F5F9485CD0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90658" y="21716614"/>
            <a:ext cx="8646351" cy="3190915"/>
          </a:xfrm>
          <a:prstGeom prst="rect">
            <a:avLst/>
          </a:prstGeom>
        </p:spPr>
      </p:pic>
      <p:pic>
        <p:nvPicPr>
          <p:cNvPr id="56" name="Picture 55" descr="A picture containing diagram&#10;&#10;Description automatically generated">
            <a:extLst>
              <a:ext uri="{FF2B5EF4-FFF2-40B4-BE49-F238E27FC236}">
                <a16:creationId xmlns:a16="http://schemas.microsoft.com/office/drawing/2014/main" id="{074D5567-5713-0548-A8CB-1E66DC56FC3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41550" y="25030013"/>
            <a:ext cx="6530631" cy="4023496"/>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9382</TotalTime>
  <Words>760</Words>
  <Application>Microsoft Macintosh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Default Design</vt:lpstr>
      <vt:lpstr>PowerPoint Presentation</vt:lpstr>
    </vt:vector>
  </TitlesOfParts>
  <Company>University of Northern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susan.keenan</dc:creator>
  <cp:lastModifiedBy>Nolan J Morrison</cp:lastModifiedBy>
  <cp:revision>166</cp:revision>
  <dcterms:created xsi:type="dcterms:W3CDTF">2010-07-16T15:47:09Z</dcterms:created>
  <dcterms:modified xsi:type="dcterms:W3CDTF">2022-03-29T16:14:03Z</dcterms:modified>
</cp:coreProperties>
</file>