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A6FF-EB8E-4138-A9FF-EF7415B31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39EE0-A3A9-4FE3-94CB-7120177B6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19F42-2CD4-4CFE-94B5-12A7C103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508C-1A5D-471B-864E-55A93D3D719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7F1ED-7B1E-4905-91EE-D6B0D426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A2D15-29BA-4ACB-8958-626F9FBC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9D5-BAE8-4BFA-B1F7-1045DABB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FD49-94DF-4779-B444-C151A52A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1B4CD8-49D2-4941-BFA3-7100E2F73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81B77-C45D-4E71-A45F-4A567076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508C-1A5D-471B-864E-55A93D3D719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4A7FC-5A82-4E4C-8020-AC82FB0A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0C867-4A3A-4E7C-B0A3-6A2D7E65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9D5-BAE8-4BFA-B1F7-1045DABB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2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649BC-8760-4BDD-B4FE-BE755092C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683F3-B70A-431B-B80A-AACE953DE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C99E8-B3FC-42AF-9157-1C01ADEC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508C-1A5D-471B-864E-55A93D3D719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9D42-CD77-4F79-8756-4EBCDCD0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F93B0-6B8E-4D22-AEF7-B1DFA6F7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9D5-BAE8-4BFA-B1F7-1045DABB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E404-ACE7-4B9E-B50D-2B692593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E72AA-F537-4032-84DF-BEA3434CE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4BA55-F066-4346-9F33-FFF5BE7B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508C-1A5D-471B-864E-55A93D3D719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B51C9-0D2E-4D3F-8EB5-9A123371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24762-7229-42ED-9325-240273A9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9D5-BAE8-4BFA-B1F7-1045DABB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AAE4-B17E-47BF-8F65-1355006A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BD6E4-3635-4681-BA44-A0419351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0EA59-61BB-42AF-96BD-7DC4204D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508C-1A5D-471B-864E-55A93D3D719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3A335-7F41-4700-9140-B207976F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EE553-BFFA-46F6-ADB4-835BD0B4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9D5-BAE8-4BFA-B1F7-1045DABB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0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8BD5-BB68-49FA-BDFF-50CC8266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B4F28-8CC3-421C-87FD-E3EF0FE18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6DC5C-6B4A-4B77-AD13-40A05C083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4F651-3A69-4E25-A1E3-5334D7A2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508C-1A5D-471B-864E-55A93D3D719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BA9DE-E74C-4A39-99FE-F9C44F50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39A6D-1930-4840-B3BF-6A6101A3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9D5-BAE8-4BFA-B1F7-1045DABB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17B7-4955-4A1C-8271-E525805F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F7102-9F5C-4A7D-9CEA-9915171C4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43A87-38C2-498F-AEB9-4A0059EDF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3E333A-C4BB-405E-821C-3D1C9940D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A0FA8-9556-4E94-B2EE-C920F82FF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A3A777-03D5-47D2-A6CC-04BA19CD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508C-1A5D-471B-864E-55A93D3D719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D9756F-24F5-4258-8403-F08DDE5A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F6DFA-E4B4-492B-A0CE-44F91A9D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9D5-BAE8-4BFA-B1F7-1045DABB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D5ACA-32A1-4C7B-92EF-C7777286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F9EFD-7326-4827-B055-9AF58C4D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508C-1A5D-471B-864E-55A93D3D719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74677-3192-46F3-A7E0-F9BC6AB3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FD1DB-8D1F-4ED4-AAE9-4D83F9FB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9D5-BAE8-4BFA-B1F7-1045DABB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3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3EC1F-E7FA-46E3-B089-09AACDB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508C-1A5D-471B-864E-55A93D3D719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AAC1E-7945-4738-BE31-1DB073F5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DD307-37F8-4585-9ED0-E8E2640A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9D5-BAE8-4BFA-B1F7-1045DABB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5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4820-6A78-48A1-93D3-4724F3B8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E7672-8B01-4524-870A-C9BC67BE6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2B287-2040-4D86-9338-8FF5B218E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4A626-1E1B-4C59-9ED5-C815CF05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508C-1A5D-471B-864E-55A93D3D719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359EB-9B7D-488A-B223-2C3C0059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44EF8-810E-44A6-9BD5-A8D8E91C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9D5-BAE8-4BFA-B1F7-1045DABB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1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051A-7EA8-4551-B04A-445108F0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F52BD1-8C5C-407F-981F-6CF0A5CA4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C3B3F-7F84-4A4A-BF6D-19003CF8C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E248F-2289-4C27-94D2-89E42DC9F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508C-1A5D-471B-864E-55A93D3D719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CC3B1-9068-4C4D-B51D-5D913164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6D6D3-08F5-427E-9C67-9E89BCF6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9D5-BAE8-4BFA-B1F7-1045DABB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423A9-3045-4F4A-9FB3-3DFA86A0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40989-BB03-41A2-80B7-E8B2588AC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E2A48-EC65-41AB-8EE9-157AC42CD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508C-1A5D-471B-864E-55A93D3D719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9659F-9E74-4354-B879-C3FB70FD9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020E9-678E-45EF-8F39-829877EDA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839D5-BAE8-4BFA-B1F7-1045DABB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8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D3A2-6704-475A-B10F-6112CB31AF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Multiculturalism in Crisis:40 Years of Housing Illness in a PA Mushroom Town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C658D-4595-481D-A967-B67B528E7B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Mirsky</a:t>
            </a:r>
          </a:p>
          <a:p>
            <a:r>
              <a:rPr lang="en-US" dirty="0"/>
              <a:t>Bucknell University, Department of Sociology/Anthropology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E0DD-9DEA-440E-96FE-015089BD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Fieldsite</a:t>
            </a:r>
            <a:r>
              <a:rPr lang="en-US" dirty="0"/>
              <a:t>: Kennett Square PA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C81C24-CAAC-476D-83D1-F4DCEBAAE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" y="3328261"/>
            <a:ext cx="4264158" cy="3475289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A08F8-5553-4C84-BB13-B02EE4B6F6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279" y="3763571"/>
            <a:ext cx="4559969" cy="30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1521-1AF8-4028-8300-193FACAA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Housing Illness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22B0E-8BB1-4652-9522-8524F2228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09" y="3299680"/>
            <a:ext cx="5013491" cy="3215045"/>
          </a:xfrm>
          <a:prstGeom prst="rect">
            <a:avLst/>
          </a:prstGeom>
        </p:spPr>
      </p:pic>
      <p:pic>
        <p:nvPicPr>
          <p:cNvPr id="1026" name="Picture 2" descr="There's no one around': Pa. farmers, faced with labor shortage, struggle to  keep afloat | Pittsburgh Post-Gazette">
            <a:extLst>
              <a:ext uri="{FF2B5EF4-FFF2-40B4-BE49-F238E27FC236}">
                <a16:creationId xmlns:a16="http://schemas.microsoft.com/office/drawing/2014/main" id="{EC5634FF-DBEB-4DF9-87C0-A50A54C23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6630"/>
            <a:ext cx="4039856" cy="282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995B-AA09-40A2-9AA2-CA2A1E91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Multicultural Festivals</a:t>
            </a:r>
          </a:p>
        </p:txBody>
      </p:sp>
      <p:pic>
        <p:nvPicPr>
          <p:cNvPr id="1028" name="Picture 4" descr="Large crowds enjoy music, dance and food at Mexican festival in Kennett  Square – Daily Local">
            <a:extLst>
              <a:ext uri="{FF2B5EF4-FFF2-40B4-BE49-F238E27FC236}">
                <a16:creationId xmlns:a16="http://schemas.microsoft.com/office/drawing/2014/main" id="{1C03360D-31DA-4DD0-8582-E98AB8545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33" y="4199595"/>
            <a:ext cx="3721768" cy="265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rge crowds enjoy music, dance and food at Mexican festival in Kennett  Square – Daily Local">
            <a:extLst>
              <a:ext uri="{FF2B5EF4-FFF2-40B4-BE49-F238E27FC236}">
                <a16:creationId xmlns:a16="http://schemas.microsoft.com/office/drawing/2014/main" id="{C4747C53-D278-43AA-9C07-AB8F8E374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4329"/>
            <a:ext cx="4107140" cy="29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4EA3-44CB-4C99-9BFD-6515DF26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8F101-B667-4505-8F13-F26B37879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Floating signifier: a conveyer of meaning detached from any original signification and are entirely socially constructed (Hall 2021, 1997; </a:t>
            </a:r>
            <a:r>
              <a:rPr lang="en-US" dirty="0" err="1"/>
              <a:t>Mbembe</a:t>
            </a:r>
            <a:r>
              <a:rPr lang="en-US" dirty="0"/>
              <a:t> 2017; Heim 2016; Dudek 2006).</a:t>
            </a:r>
          </a:p>
        </p:txBody>
      </p:sp>
    </p:spTree>
    <p:extLst>
      <p:ext uri="{BB962C8B-B14F-4D97-AF65-F5344CB8AC3E}">
        <p14:creationId xmlns:p14="http://schemas.microsoft.com/office/powerpoint/2010/main" val="30034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F3C7-24C4-4BDF-A080-BD160A4A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Conclusion: Future Steps </a:t>
            </a:r>
          </a:p>
        </p:txBody>
      </p:sp>
    </p:spTree>
    <p:extLst>
      <p:ext uri="{BB962C8B-B14F-4D97-AF65-F5344CB8AC3E}">
        <p14:creationId xmlns:p14="http://schemas.microsoft.com/office/powerpoint/2010/main" val="4567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D857B-D0E3-4D27-A587-C5122E95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C16F-5E88-4F21-92D2-B69BD189F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9400" indent="-279400" rtl="0">
              <a:spcBef>
                <a:spcPts val="1200"/>
              </a:spcBef>
              <a:spcAft>
                <a:spcPts val="11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Hall, Stuart 2019.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Essential Essays, Volume 2: Identity and Diaspora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Durham, UNITED STATES: Duke University Press.</a:t>
            </a:r>
            <a:endParaRPr lang="en-US" sz="1200" b="0" dirty="0">
              <a:effectLst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Hall, Stuart. 2021.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Nineteen Race, the Floating Signifier: What More Is There to Say about “Race”? [1997]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Duke University Press.</a:t>
            </a:r>
          </a:p>
          <a:p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Mbembe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Achille. 2017. Critique of Black Reason. Duke University Press.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3926</TotalTime>
  <Words>136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Multiculturalism in Crisis:40 Years of Housing Illness in a PA Mushroom Town</vt:lpstr>
      <vt:lpstr>Fieldsite: Kennett Square PA </vt:lpstr>
      <vt:lpstr>Housing Illness</vt:lpstr>
      <vt:lpstr>Multicultural Festivals</vt:lpstr>
      <vt:lpstr>Semiotics</vt:lpstr>
      <vt:lpstr>Conclusion: Future Steps 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Multiculturalism in Crisis:40 Years of Housing Illness in a PA Mushroom Town</dc:title>
  <dc:creator>John Mirsky</dc:creator>
  <cp:lastModifiedBy>UH 4180</cp:lastModifiedBy>
  <cp:revision>17</cp:revision>
  <dcterms:created xsi:type="dcterms:W3CDTF">2022-02-09T01:31:59Z</dcterms:created>
  <dcterms:modified xsi:type="dcterms:W3CDTF">2022-03-12T14:59:26Z</dcterms:modified>
</cp:coreProperties>
</file>