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Nunito SemiBold"/>
      <p:regular r:id="rId14"/>
      <p:bold r:id="rId15"/>
      <p:italic r:id="rId16"/>
      <p:boldItalic r:id="rId17"/>
    </p:embeddedFont>
    <p:embeddedFont>
      <p:font typeface="Nunito"/>
      <p:regular r:id="rId18"/>
      <p:bold r:id="rId19"/>
      <p:italic r:id="rId20"/>
      <p:boldItalic r:id="rId21"/>
    </p:embeddedFont>
    <p:embeddedFont>
      <p:font typeface="Poppins"/>
      <p:regular r:id="rId22"/>
      <p:bold r:id="rId23"/>
      <p:italic r:id="rId24"/>
      <p:boldItalic r:id="rId25"/>
    </p:embeddedFon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Poppins-regular.fntdata"/><Relationship Id="rId21" Type="http://schemas.openxmlformats.org/officeDocument/2006/relationships/font" Target="fonts/Nunito-boldItalic.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font" Target="fonts/Poppins-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NunitoSemiBold-bold.fntdata"/><Relationship Id="rId14" Type="http://schemas.openxmlformats.org/officeDocument/2006/relationships/font" Target="fonts/NunitoSemiBold-regular.fntdata"/><Relationship Id="rId17" Type="http://schemas.openxmlformats.org/officeDocument/2006/relationships/font" Target="fonts/NunitoSemiBold-boldItalic.fntdata"/><Relationship Id="rId16" Type="http://schemas.openxmlformats.org/officeDocument/2006/relationships/font" Target="fonts/NunitoSemiBold-italic.fntdata"/><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4e7b9093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04e7b90931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Background of question: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idea for this study came to me during my experience with Bucknell in the Caribbean in 2019</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was very interesting to see the difference between the way stories would be told to tourists versus residents- like 2 alternative universes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 a Caribbean native i feel like I was uniquely placed to be able to see both versions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Got me thinking about how the painful, negative details were being dramatized or comicalized in order to reduce the negative impact and keep the tourists in good spirits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Yet still, it was not being omitted altogether; just said in a way that was very indirect</a:t>
            </a:r>
            <a:endParaRPr>
              <a:solidFill>
                <a:schemeClr val="dk1"/>
              </a:solidFill>
            </a:endParaRPr>
          </a:p>
          <a:p>
            <a:pPr indent="0" lvl="0" marL="91440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4e7b90931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4e7b90931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04e7b90931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04e7b90931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3b9a4797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23b9a4797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She further develops this idea of the physical beauty of the Island having fantasy qualities by deeming them so excessively beautiful that it could not possibly be real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04e7b90931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04e7b90931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23b9a4797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23b9a4797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She further develops this idea of the physical beauty of the Island having fantasy qualities by deeming them so excessively beautiful that it could not possibly be real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23b9a4797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23b9a4797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She further develops this idea of the physical beauty of the Island having fantasy qualities by deeming them so excessively beautiful that it could not possibly be real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04e7b90931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04e7b90931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tories.freepik.com/"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385175" y="-1640950"/>
            <a:ext cx="7263300" cy="7263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603000" y="1016666"/>
            <a:ext cx="4045200" cy="2156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5200"/>
              <a:buNone/>
              <a:defRPr sz="3800">
                <a:solidFill>
                  <a:schemeClr val="accent2"/>
                </a:solidFill>
              </a:defRPr>
            </a:lvl1pPr>
            <a:lvl2pPr lvl="1" algn="ctr">
              <a:spcBef>
                <a:spcPts val="0"/>
              </a:spcBef>
              <a:spcAft>
                <a:spcPts val="0"/>
              </a:spcAft>
              <a:buClr>
                <a:schemeClr val="accent2"/>
              </a:buClr>
              <a:buSzPts val="5200"/>
              <a:buNone/>
              <a:defRPr sz="5200">
                <a:solidFill>
                  <a:schemeClr val="accent2"/>
                </a:solidFill>
              </a:defRPr>
            </a:lvl2pPr>
            <a:lvl3pPr lvl="2" algn="ctr">
              <a:spcBef>
                <a:spcPts val="0"/>
              </a:spcBef>
              <a:spcAft>
                <a:spcPts val="0"/>
              </a:spcAft>
              <a:buClr>
                <a:schemeClr val="accent2"/>
              </a:buClr>
              <a:buSzPts val="5200"/>
              <a:buNone/>
              <a:defRPr sz="5200">
                <a:solidFill>
                  <a:schemeClr val="accent2"/>
                </a:solidFill>
              </a:defRPr>
            </a:lvl3pPr>
            <a:lvl4pPr lvl="3" algn="ctr">
              <a:spcBef>
                <a:spcPts val="0"/>
              </a:spcBef>
              <a:spcAft>
                <a:spcPts val="0"/>
              </a:spcAft>
              <a:buClr>
                <a:schemeClr val="accent2"/>
              </a:buClr>
              <a:buSzPts val="5200"/>
              <a:buNone/>
              <a:defRPr sz="5200">
                <a:solidFill>
                  <a:schemeClr val="accent2"/>
                </a:solidFill>
              </a:defRPr>
            </a:lvl4pPr>
            <a:lvl5pPr lvl="4" algn="ctr">
              <a:spcBef>
                <a:spcPts val="0"/>
              </a:spcBef>
              <a:spcAft>
                <a:spcPts val="0"/>
              </a:spcAft>
              <a:buClr>
                <a:schemeClr val="accent2"/>
              </a:buClr>
              <a:buSzPts val="5200"/>
              <a:buNone/>
              <a:defRPr sz="5200">
                <a:solidFill>
                  <a:schemeClr val="accent2"/>
                </a:solidFill>
              </a:defRPr>
            </a:lvl5pPr>
            <a:lvl6pPr lvl="5" algn="ctr">
              <a:spcBef>
                <a:spcPts val="0"/>
              </a:spcBef>
              <a:spcAft>
                <a:spcPts val="0"/>
              </a:spcAft>
              <a:buClr>
                <a:schemeClr val="accent2"/>
              </a:buClr>
              <a:buSzPts val="5200"/>
              <a:buNone/>
              <a:defRPr sz="5200">
                <a:solidFill>
                  <a:schemeClr val="accent2"/>
                </a:solidFill>
              </a:defRPr>
            </a:lvl6pPr>
            <a:lvl7pPr lvl="6" algn="ctr">
              <a:spcBef>
                <a:spcPts val="0"/>
              </a:spcBef>
              <a:spcAft>
                <a:spcPts val="0"/>
              </a:spcAft>
              <a:buClr>
                <a:schemeClr val="accent2"/>
              </a:buClr>
              <a:buSzPts val="5200"/>
              <a:buNone/>
              <a:defRPr sz="5200">
                <a:solidFill>
                  <a:schemeClr val="accent2"/>
                </a:solidFill>
              </a:defRPr>
            </a:lvl7pPr>
            <a:lvl8pPr lvl="7" algn="ctr">
              <a:spcBef>
                <a:spcPts val="0"/>
              </a:spcBef>
              <a:spcAft>
                <a:spcPts val="0"/>
              </a:spcAft>
              <a:buClr>
                <a:schemeClr val="accent2"/>
              </a:buClr>
              <a:buSzPts val="5200"/>
              <a:buNone/>
              <a:defRPr sz="5200">
                <a:solidFill>
                  <a:schemeClr val="accent2"/>
                </a:solidFill>
              </a:defRPr>
            </a:lvl8pPr>
            <a:lvl9pPr lvl="8" algn="ctr">
              <a:spcBef>
                <a:spcPts val="0"/>
              </a:spcBef>
              <a:spcAft>
                <a:spcPts val="0"/>
              </a:spcAft>
              <a:buClr>
                <a:schemeClr val="accent2"/>
              </a:buClr>
              <a:buSzPts val="5200"/>
              <a:buNone/>
              <a:defRPr sz="5200">
                <a:solidFill>
                  <a:schemeClr val="accent2"/>
                </a:solidFill>
              </a:defRPr>
            </a:lvl9pPr>
          </a:lstStyle>
          <a:p/>
        </p:txBody>
      </p:sp>
      <p:sp>
        <p:nvSpPr>
          <p:cNvPr id="11" name="Google Shape;11;p2"/>
          <p:cNvSpPr txBox="1"/>
          <p:nvPr>
            <p:ph idx="1" type="subTitle"/>
          </p:nvPr>
        </p:nvSpPr>
        <p:spPr>
          <a:xfrm>
            <a:off x="603000" y="3046891"/>
            <a:ext cx="25716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800"/>
              <a:buNone/>
              <a:defRPr sz="1600">
                <a:solidFill>
                  <a:schemeClr val="accent2"/>
                </a:solidFill>
              </a:defRPr>
            </a:lvl1pPr>
            <a:lvl2pPr lvl="1" algn="ctr">
              <a:lnSpc>
                <a:spcPct val="100000"/>
              </a:lnSpc>
              <a:spcBef>
                <a:spcPts val="0"/>
              </a:spcBef>
              <a:spcAft>
                <a:spcPts val="0"/>
              </a:spcAft>
              <a:buClr>
                <a:schemeClr val="accent2"/>
              </a:buClr>
              <a:buSzPts val="2800"/>
              <a:buNone/>
              <a:defRPr sz="2800">
                <a:solidFill>
                  <a:schemeClr val="accent2"/>
                </a:solidFill>
              </a:defRPr>
            </a:lvl2pPr>
            <a:lvl3pPr lvl="2" algn="ctr">
              <a:lnSpc>
                <a:spcPct val="100000"/>
              </a:lnSpc>
              <a:spcBef>
                <a:spcPts val="0"/>
              </a:spcBef>
              <a:spcAft>
                <a:spcPts val="0"/>
              </a:spcAft>
              <a:buClr>
                <a:schemeClr val="accent2"/>
              </a:buClr>
              <a:buSzPts val="2800"/>
              <a:buNone/>
              <a:defRPr sz="2800">
                <a:solidFill>
                  <a:schemeClr val="accent2"/>
                </a:solidFill>
              </a:defRPr>
            </a:lvl3pPr>
            <a:lvl4pPr lvl="3" algn="ctr">
              <a:lnSpc>
                <a:spcPct val="100000"/>
              </a:lnSpc>
              <a:spcBef>
                <a:spcPts val="0"/>
              </a:spcBef>
              <a:spcAft>
                <a:spcPts val="0"/>
              </a:spcAft>
              <a:buClr>
                <a:schemeClr val="accent2"/>
              </a:buClr>
              <a:buSzPts val="2800"/>
              <a:buNone/>
              <a:defRPr sz="2800">
                <a:solidFill>
                  <a:schemeClr val="accent2"/>
                </a:solidFill>
              </a:defRPr>
            </a:lvl4pPr>
            <a:lvl5pPr lvl="4" algn="ctr">
              <a:lnSpc>
                <a:spcPct val="100000"/>
              </a:lnSpc>
              <a:spcBef>
                <a:spcPts val="0"/>
              </a:spcBef>
              <a:spcAft>
                <a:spcPts val="0"/>
              </a:spcAft>
              <a:buClr>
                <a:schemeClr val="accent2"/>
              </a:buClr>
              <a:buSzPts val="2800"/>
              <a:buNone/>
              <a:defRPr sz="2800">
                <a:solidFill>
                  <a:schemeClr val="accent2"/>
                </a:solidFill>
              </a:defRPr>
            </a:lvl5pPr>
            <a:lvl6pPr lvl="5" algn="ctr">
              <a:lnSpc>
                <a:spcPct val="100000"/>
              </a:lnSpc>
              <a:spcBef>
                <a:spcPts val="0"/>
              </a:spcBef>
              <a:spcAft>
                <a:spcPts val="0"/>
              </a:spcAft>
              <a:buClr>
                <a:schemeClr val="accent2"/>
              </a:buClr>
              <a:buSzPts val="2800"/>
              <a:buNone/>
              <a:defRPr sz="2800">
                <a:solidFill>
                  <a:schemeClr val="accent2"/>
                </a:solidFill>
              </a:defRPr>
            </a:lvl6pPr>
            <a:lvl7pPr lvl="6" algn="ctr">
              <a:lnSpc>
                <a:spcPct val="100000"/>
              </a:lnSpc>
              <a:spcBef>
                <a:spcPts val="0"/>
              </a:spcBef>
              <a:spcAft>
                <a:spcPts val="0"/>
              </a:spcAft>
              <a:buClr>
                <a:schemeClr val="accent2"/>
              </a:buClr>
              <a:buSzPts val="2800"/>
              <a:buNone/>
              <a:defRPr sz="2800">
                <a:solidFill>
                  <a:schemeClr val="accent2"/>
                </a:solidFill>
              </a:defRPr>
            </a:lvl7pPr>
            <a:lvl8pPr lvl="7" algn="ctr">
              <a:lnSpc>
                <a:spcPct val="100000"/>
              </a:lnSpc>
              <a:spcBef>
                <a:spcPts val="0"/>
              </a:spcBef>
              <a:spcAft>
                <a:spcPts val="0"/>
              </a:spcAft>
              <a:buClr>
                <a:schemeClr val="accent2"/>
              </a:buClr>
              <a:buSzPts val="2800"/>
              <a:buNone/>
              <a:defRPr sz="2800">
                <a:solidFill>
                  <a:schemeClr val="accent2"/>
                </a:solidFill>
              </a:defRPr>
            </a:lvl8pPr>
            <a:lvl9pPr lvl="8" algn="ctr">
              <a:lnSpc>
                <a:spcPct val="100000"/>
              </a:lnSpc>
              <a:spcBef>
                <a:spcPts val="0"/>
              </a:spcBef>
              <a:spcAft>
                <a:spcPts val="0"/>
              </a:spcAft>
              <a:buClr>
                <a:schemeClr val="accent2"/>
              </a:buClr>
              <a:buSzPts val="2800"/>
              <a:buNone/>
              <a:defRPr sz="2800">
                <a:solidFill>
                  <a:schemeClr val="accent2"/>
                </a:solidFill>
              </a:defRPr>
            </a:lvl9pPr>
          </a:lstStyle>
          <a:p/>
        </p:txBody>
      </p:sp>
      <p:sp>
        <p:nvSpPr>
          <p:cNvPr id="12" name="Google Shape;12;p2"/>
          <p:cNvSpPr/>
          <p:nvPr/>
        </p:nvSpPr>
        <p:spPr>
          <a:xfrm>
            <a:off x="7218850" y="-2201550"/>
            <a:ext cx="3375000" cy="33750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sp>
        <p:nvSpPr>
          <p:cNvPr id="62" name="Google Shape;62;p11"/>
          <p:cNvSpPr txBox="1"/>
          <p:nvPr>
            <p:ph hasCustomPrompt="1" type="title"/>
          </p:nvPr>
        </p:nvSpPr>
        <p:spPr>
          <a:xfrm>
            <a:off x="1098600" y="1620175"/>
            <a:ext cx="6946800" cy="13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7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3" name="Google Shape;63;p11"/>
          <p:cNvSpPr txBox="1"/>
          <p:nvPr>
            <p:ph idx="1" type="body"/>
          </p:nvPr>
        </p:nvSpPr>
        <p:spPr>
          <a:xfrm>
            <a:off x="2874100" y="2847425"/>
            <a:ext cx="3395700" cy="745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800"/>
            </a:lvl1pPr>
            <a:lvl2pPr indent="-317500" lvl="1" marL="914400" rtl="0" algn="ctr">
              <a:spcBef>
                <a:spcPts val="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4" name="Google Shape;64;p11"/>
          <p:cNvSpPr/>
          <p:nvPr/>
        </p:nvSpPr>
        <p:spPr>
          <a:xfrm flipH="1">
            <a:off x="7750075" y="-1376600"/>
            <a:ext cx="3379800" cy="3379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flipH="1">
            <a:off x="586800" y="4137900"/>
            <a:ext cx="3379800" cy="337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flipH="1">
            <a:off x="8371504" y="1143175"/>
            <a:ext cx="2071800" cy="2071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flipH="1">
            <a:off x="-380996" y="4227500"/>
            <a:ext cx="2071800" cy="2071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p:nvPr/>
        </p:nvSpPr>
        <p:spPr>
          <a:xfrm flipH="1">
            <a:off x="-891996" y="-882575"/>
            <a:ext cx="2071800" cy="20718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0">
    <p:spTree>
      <p:nvGrpSpPr>
        <p:cNvPr id="70" name="Shape 70"/>
        <p:cNvGrpSpPr/>
        <p:nvPr/>
      </p:nvGrpSpPr>
      <p:grpSpPr>
        <a:xfrm>
          <a:off x="0" y="0"/>
          <a:ext cx="0" cy="0"/>
          <a:chOff x="0" y="0"/>
          <a:chExt cx="0" cy="0"/>
        </a:xfrm>
      </p:grpSpPr>
      <p:sp>
        <p:nvSpPr>
          <p:cNvPr id="71" name="Google Shape;71;p13"/>
          <p:cNvSpPr txBox="1"/>
          <p:nvPr>
            <p:ph idx="1" type="subTitle"/>
          </p:nvPr>
        </p:nvSpPr>
        <p:spPr>
          <a:xfrm>
            <a:off x="699716" y="1620125"/>
            <a:ext cx="23247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Poppins"/>
              <a:buNone/>
              <a:defRPr b="1" sz="2100">
                <a:solidFill>
                  <a:schemeClr val="dk1"/>
                </a:solidFill>
                <a:latin typeface="Poppins"/>
                <a:ea typeface="Poppins"/>
                <a:cs typeface="Poppins"/>
                <a:sym typeface="Poppins"/>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1600"/>
              </a:spcBef>
              <a:spcAft>
                <a:spcPts val="0"/>
              </a:spcAft>
              <a:buSzPts val="1800"/>
              <a:buFont typeface="Poppins"/>
              <a:buNone/>
              <a:defRPr b="1" sz="1800">
                <a:latin typeface="Poppins"/>
                <a:ea typeface="Poppins"/>
                <a:cs typeface="Poppins"/>
                <a:sym typeface="Poppins"/>
              </a:defRPr>
            </a:lvl3pPr>
            <a:lvl4pPr lvl="3" rtl="0" algn="ctr">
              <a:spcBef>
                <a:spcPts val="1600"/>
              </a:spcBef>
              <a:spcAft>
                <a:spcPts val="0"/>
              </a:spcAft>
              <a:buSzPts val="1800"/>
              <a:buFont typeface="Poppins"/>
              <a:buNone/>
              <a:defRPr b="1" sz="1800">
                <a:latin typeface="Poppins"/>
                <a:ea typeface="Poppins"/>
                <a:cs typeface="Poppins"/>
                <a:sym typeface="Poppins"/>
              </a:defRPr>
            </a:lvl4pPr>
            <a:lvl5pPr lvl="4" rtl="0" algn="ctr">
              <a:spcBef>
                <a:spcPts val="1600"/>
              </a:spcBef>
              <a:spcAft>
                <a:spcPts val="0"/>
              </a:spcAft>
              <a:buSzPts val="1800"/>
              <a:buFont typeface="Poppins"/>
              <a:buNone/>
              <a:defRPr b="1" sz="1800">
                <a:latin typeface="Poppins"/>
                <a:ea typeface="Poppins"/>
                <a:cs typeface="Poppins"/>
                <a:sym typeface="Poppins"/>
              </a:defRPr>
            </a:lvl5pPr>
            <a:lvl6pPr lvl="5" rtl="0" algn="ctr">
              <a:spcBef>
                <a:spcPts val="1600"/>
              </a:spcBef>
              <a:spcAft>
                <a:spcPts val="0"/>
              </a:spcAft>
              <a:buSzPts val="1800"/>
              <a:buFont typeface="Poppins"/>
              <a:buNone/>
              <a:defRPr b="1" sz="1800">
                <a:latin typeface="Poppins"/>
                <a:ea typeface="Poppins"/>
                <a:cs typeface="Poppins"/>
                <a:sym typeface="Poppins"/>
              </a:defRPr>
            </a:lvl6pPr>
            <a:lvl7pPr lvl="6" rtl="0" algn="ctr">
              <a:spcBef>
                <a:spcPts val="1600"/>
              </a:spcBef>
              <a:spcAft>
                <a:spcPts val="0"/>
              </a:spcAft>
              <a:buSzPts val="1800"/>
              <a:buFont typeface="Poppins"/>
              <a:buNone/>
              <a:defRPr b="1" sz="1800">
                <a:latin typeface="Poppins"/>
                <a:ea typeface="Poppins"/>
                <a:cs typeface="Poppins"/>
                <a:sym typeface="Poppins"/>
              </a:defRPr>
            </a:lvl7pPr>
            <a:lvl8pPr lvl="7" rtl="0" algn="ctr">
              <a:spcBef>
                <a:spcPts val="1600"/>
              </a:spcBef>
              <a:spcAft>
                <a:spcPts val="0"/>
              </a:spcAft>
              <a:buSzPts val="1800"/>
              <a:buFont typeface="Poppins"/>
              <a:buNone/>
              <a:defRPr b="1" sz="1800">
                <a:latin typeface="Poppins"/>
                <a:ea typeface="Poppins"/>
                <a:cs typeface="Poppins"/>
                <a:sym typeface="Poppins"/>
              </a:defRPr>
            </a:lvl8pPr>
            <a:lvl9pPr lvl="8" rtl="0" algn="ctr">
              <a:spcBef>
                <a:spcPts val="1600"/>
              </a:spcBef>
              <a:spcAft>
                <a:spcPts val="1600"/>
              </a:spcAft>
              <a:buSzPts val="1800"/>
              <a:buFont typeface="Poppins"/>
              <a:buNone/>
              <a:defRPr b="1" sz="1800">
                <a:latin typeface="Poppins"/>
                <a:ea typeface="Poppins"/>
                <a:cs typeface="Poppins"/>
                <a:sym typeface="Poppins"/>
              </a:defRPr>
            </a:lvl9pPr>
          </a:lstStyle>
          <a:p/>
        </p:txBody>
      </p:sp>
      <p:sp>
        <p:nvSpPr>
          <p:cNvPr id="72" name="Google Shape;72;p13"/>
          <p:cNvSpPr txBox="1"/>
          <p:nvPr>
            <p:ph idx="2" type="subTitle"/>
          </p:nvPr>
        </p:nvSpPr>
        <p:spPr>
          <a:xfrm>
            <a:off x="1252916" y="2089238"/>
            <a:ext cx="1771500" cy="714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3" name="Google Shape;73;p13"/>
          <p:cNvSpPr txBox="1"/>
          <p:nvPr>
            <p:ph idx="3" type="subTitle"/>
          </p:nvPr>
        </p:nvSpPr>
        <p:spPr>
          <a:xfrm>
            <a:off x="6119575" y="1620113"/>
            <a:ext cx="23247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Poppins"/>
              <a:buNone/>
              <a:defRPr b="1" sz="2100">
                <a:solidFill>
                  <a:schemeClr val="dk1"/>
                </a:solidFill>
                <a:latin typeface="Poppins"/>
                <a:ea typeface="Poppins"/>
                <a:cs typeface="Poppins"/>
                <a:sym typeface="Poppins"/>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1600"/>
              </a:spcBef>
              <a:spcAft>
                <a:spcPts val="0"/>
              </a:spcAft>
              <a:buSzPts val="1800"/>
              <a:buFont typeface="Poppins"/>
              <a:buNone/>
              <a:defRPr b="1" sz="1800">
                <a:latin typeface="Poppins"/>
                <a:ea typeface="Poppins"/>
                <a:cs typeface="Poppins"/>
                <a:sym typeface="Poppins"/>
              </a:defRPr>
            </a:lvl3pPr>
            <a:lvl4pPr lvl="3" rtl="0" algn="ctr">
              <a:spcBef>
                <a:spcPts val="1600"/>
              </a:spcBef>
              <a:spcAft>
                <a:spcPts val="0"/>
              </a:spcAft>
              <a:buSzPts val="1800"/>
              <a:buFont typeface="Poppins"/>
              <a:buNone/>
              <a:defRPr b="1" sz="1800">
                <a:latin typeface="Poppins"/>
                <a:ea typeface="Poppins"/>
                <a:cs typeface="Poppins"/>
                <a:sym typeface="Poppins"/>
              </a:defRPr>
            </a:lvl4pPr>
            <a:lvl5pPr lvl="4" rtl="0" algn="ctr">
              <a:spcBef>
                <a:spcPts val="1600"/>
              </a:spcBef>
              <a:spcAft>
                <a:spcPts val="0"/>
              </a:spcAft>
              <a:buSzPts val="1800"/>
              <a:buFont typeface="Poppins"/>
              <a:buNone/>
              <a:defRPr b="1" sz="1800">
                <a:latin typeface="Poppins"/>
                <a:ea typeface="Poppins"/>
                <a:cs typeface="Poppins"/>
                <a:sym typeface="Poppins"/>
              </a:defRPr>
            </a:lvl5pPr>
            <a:lvl6pPr lvl="5" rtl="0" algn="ctr">
              <a:spcBef>
                <a:spcPts val="1600"/>
              </a:spcBef>
              <a:spcAft>
                <a:spcPts val="0"/>
              </a:spcAft>
              <a:buSzPts val="1800"/>
              <a:buFont typeface="Poppins"/>
              <a:buNone/>
              <a:defRPr b="1" sz="1800">
                <a:latin typeface="Poppins"/>
                <a:ea typeface="Poppins"/>
                <a:cs typeface="Poppins"/>
                <a:sym typeface="Poppins"/>
              </a:defRPr>
            </a:lvl6pPr>
            <a:lvl7pPr lvl="6" rtl="0" algn="ctr">
              <a:spcBef>
                <a:spcPts val="1600"/>
              </a:spcBef>
              <a:spcAft>
                <a:spcPts val="0"/>
              </a:spcAft>
              <a:buSzPts val="1800"/>
              <a:buFont typeface="Poppins"/>
              <a:buNone/>
              <a:defRPr b="1" sz="1800">
                <a:latin typeface="Poppins"/>
                <a:ea typeface="Poppins"/>
                <a:cs typeface="Poppins"/>
                <a:sym typeface="Poppins"/>
              </a:defRPr>
            </a:lvl7pPr>
            <a:lvl8pPr lvl="7" rtl="0" algn="ctr">
              <a:spcBef>
                <a:spcPts val="1600"/>
              </a:spcBef>
              <a:spcAft>
                <a:spcPts val="0"/>
              </a:spcAft>
              <a:buSzPts val="1800"/>
              <a:buFont typeface="Poppins"/>
              <a:buNone/>
              <a:defRPr b="1" sz="1800">
                <a:latin typeface="Poppins"/>
                <a:ea typeface="Poppins"/>
                <a:cs typeface="Poppins"/>
                <a:sym typeface="Poppins"/>
              </a:defRPr>
            </a:lvl8pPr>
            <a:lvl9pPr lvl="8" rtl="0" algn="ctr">
              <a:spcBef>
                <a:spcPts val="1600"/>
              </a:spcBef>
              <a:spcAft>
                <a:spcPts val="1600"/>
              </a:spcAft>
              <a:buSzPts val="1800"/>
              <a:buFont typeface="Poppins"/>
              <a:buNone/>
              <a:defRPr b="1" sz="1800">
                <a:latin typeface="Poppins"/>
                <a:ea typeface="Poppins"/>
                <a:cs typeface="Poppins"/>
                <a:sym typeface="Poppins"/>
              </a:defRPr>
            </a:lvl9pPr>
          </a:lstStyle>
          <a:p/>
        </p:txBody>
      </p:sp>
      <p:sp>
        <p:nvSpPr>
          <p:cNvPr id="74" name="Google Shape;74;p13"/>
          <p:cNvSpPr txBox="1"/>
          <p:nvPr>
            <p:ph idx="4" type="subTitle"/>
          </p:nvPr>
        </p:nvSpPr>
        <p:spPr>
          <a:xfrm>
            <a:off x="6119575" y="2089238"/>
            <a:ext cx="1771500" cy="714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5" name="Google Shape;75;p13"/>
          <p:cNvSpPr txBox="1"/>
          <p:nvPr>
            <p:ph idx="5" type="subTitle"/>
          </p:nvPr>
        </p:nvSpPr>
        <p:spPr>
          <a:xfrm>
            <a:off x="699716" y="3210675"/>
            <a:ext cx="23247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Poppins"/>
              <a:buNone/>
              <a:defRPr b="1" sz="2100">
                <a:solidFill>
                  <a:schemeClr val="dk1"/>
                </a:solidFill>
                <a:latin typeface="Poppins"/>
                <a:ea typeface="Poppins"/>
                <a:cs typeface="Poppins"/>
                <a:sym typeface="Poppins"/>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1600"/>
              </a:spcBef>
              <a:spcAft>
                <a:spcPts val="0"/>
              </a:spcAft>
              <a:buSzPts val="1800"/>
              <a:buFont typeface="Poppins"/>
              <a:buNone/>
              <a:defRPr b="1" sz="1800">
                <a:latin typeface="Poppins"/>
                <a:ea typeface="Poppins"/>
                <a:cs typeface="Poppins"/>
                <a:sym typeface="Poppins"/>
              </a:defRPr>
            </a:lvl3pPr>
            <a:lvl4pPr lvl="3" rtl="0" algn="ctr">
              <a:spcBef>
                <a:spcPts val="1600"/>
              </a:spcBef>
              <a:spcAft>
                <a:spcPts val="0"/>
              </a:spcAft>
              <a:buSzPts val="1800"/>
              <a:buFont typeface="Poppins"/>
              <a:buNone/>
              <a:defRPr b="1" sz="1800">
                <a:latin typeface="Poppins"/>
                <a:ea typeface="Poppins"/>
                <a:cs typeface="Poppins"/>
                <a:sym typeface="Poppins"/>
              </a:defRPr>
            </a:lvl4pPr>
            <a:lvl5pPr lvl="4" rtl="0" algn="ctr">
              <a:spcBef>
                <a:spcPts val="1600"/>
              </a:spcBef>
              <a:spcAft>
                <a:spcPts val="0"/>
              </a:spcAft>
              <a:buSzPts val="1800"/>
              <a:buFont typeface="Poppins"/>
              <a:buNone/>
              <a:defRPr b="1" sz="1800">
                <a:latin typeface="Poppins"/>
                <a:ea typeface="Poppins"/>
                <a:cs typeface="Poppins"/>
                <a:sym typeface="Poppins"/>
              </a:defRPr>
            </a:lvl5pPr>
            <a:lvl6pPr lvl="5" rtl="0" algn="ctr">
              <a:spcBef>
                <a:spcPts val="1600"/>
              </a:spcBef>
              <a:spcAft>
                <a:spcPts val="0"/>
              </a:spcAft>
              <a:buSzPts val="1800"/>
              <a:buFont typeface="Poppins"/>
              <a:buNone/>
              <a:defRPr b="1" sz="1800">
                <a:latin typeface="Poppins"/>
                <a:ea typeface="Poppins"/>
                <a:cs typeface="Poppins"/>
                <a:sym typeface="Poppins"/>
              </a:defRPr>
            </a:lvl6pPr>
            <a:lvl7pPr lvl="6" rtl="0" algn="ctr">
              <a:spcBef>
                <a:spcPts val="1600"/>
              </a:spcBef>
              <a:spcAft>
                <a:spcPts val="0"/>
              </a:spcAft>
              <a:buSzPts val="1800"/>
              <a:buFont typeface="Poppins"/>
              <a:buNone/>
              <a:defRPr b="1" sz="1800">
                <a:latin typeface="Poppins"/>
                <a:ea typeface="Poppins"/>
                <a:cs typeface="Poppins"/>
                <a:sym typeface="Poppins"/>
              </a:defRPr>
            </a:lvl7pPr>
            <a:lvl8pPr lvl="7" rtl="0" algn="ctr">
              <a:spcBef>
                <a:spcPts val="1600"/>
              </a:spcBef>
              <a:spcAft>
                <a:spcPts val="0"/>
              </a:spcAft>
              <a:buSzPts val="1800"/>
              <a:buFont typeface="Poppins"/>
              <a:buNone/>
              <a:defRPr b="1" sz="1800">
                <a:latin typeface="Poppins"/>
                <a:ea typeface="Poppins"/>
                <a:cs typeface="Poppins"/>
                <a:sym typeface="Poppins"/>
              </a:defRPr>
            </a:lvl8pPr>
            <a:lvl9pPr lvl="8" rtl="0" algn="ctr">
              <a:spcBef>
                <a:spcPts val="1600"/>
              </a:spcBef>
              <a:spcAft>
                <a:spcPts val="1600"/>
              </a:spcAft>
              <a:buSzPts val="1800"/>
              <a:buFont typeface="Poppins"/>
              <a:buNone/>
              <a:defRPr b="1" sz="1800">
                <a:latin typeface="Poppins"/>
                <a:ea typeface="Poppins"/>
                <a:cs typeface="Poppins"/>
                <a:sym typeface="Poppins"/>
              </a:defRPr>
            </a:lvl9pPr>
          </a:lstStyle>
          <a:p/>
        </p:txBody>
      </p:sp>
      <p:sp>
        <p:nvSpPr>
          <p:cNvPr id="76" name="Google Shape;76;p13"/>
          <p:cNvSpPr txBox="1"/>
          <p:nvPr>
            <p:ph idx="6" type="subTitle"/>
          </p:nvPr>
        </p:nvSpPr>
        <p:spPr>
          <a:xfrm>
            <a:off x="1252916" y="3679788"/>
            <a:ext cx="1771500" cy="714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7" name="Google Shape;77;p13"/>
          <p:cNvSpPr txBox="1"/>
          <p:nvPr>
            <p:ph hasCustomPrompt="1" type="title"/>
          </p:nvPr>
        </p:nvSpPr>
        <p:spPr>
          <a:xfrm>
            <a:off x="3219813" y="1838722"/>
            <a:ext cx="1167000" cy="714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accent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8" name="Google Shape;78;p13"/>
          <p:cNvSpPr txBox="1"/>
          <p:nvPr>
            <p:ph hasCustomPrompt="1" idx="7" type="title"/>
          </p:nvPr>
        </p:nvSpPr>
        <p:spPr>
          <a:xfrm>
            <a:off x="4757113" y="1838768"/>
            <a:ext cx="1167000" cy="714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accent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9" name="Google Shape;79;p13"/>
          <p:cNvSpPr txBox="1"/>
          <p:nvPr>
            <p:ph hasCustomPrompt="1" idx="8" type="title"/>
          </p:nvPr>
        </p:nvSpPr>
        <p:spPr>
          <a:xfrm>
            <a:off x="3219863" y="3429272"/>
            <a:ext cx="1167000" cy="714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accent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80" name="Google Shape;80;p13"/>
          <p:cNvSpPr/>
          <p:nvPr/>
        </p:nvSpPr>
        <p:spPr>
          <a:xfrm>
            <a:off x="-429400" y="-1000150"/>
            <a:ext cx="1645200" cy="1645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7821776" y="440797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txBox="1"/>
          <p:nvPr>
            <p:ph idx="9" type="subTitle"/>
          </p:nvPr>
        </p:nvSpPr>
        <p:spPr>
          <a:xfrm>
            <a:off x="6119575" y="3194700"/>
            <a:ext cx="23247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Poppins"/>
              <a:buNone/>
              <a:defRPr b="1" sz="2100">
                <a:solidFill>
                  <a:schemeClr val="dk1"/>
                </a:solidFill>
                <a:latin typeface="Poppins"/>
                <a:ea typeface="Poppins"/>
                <a:cs typeface="Poppins"/>
                <a:sym typeface="Poppins"/>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1600"/>
              </a:spcBef>
              <a:spcAft>
                <a:spcPts val="0"/>
              </a:spcAft>
              <a:buSzPts val="1800"/>
              <a:buFont typeface="Poppins"/>
              <a:buNone/>
              <a:defRPr b="1" sz="1800">
                <a:latin typeface="Poppins"/>
                <a:ea typeface="Poppins"/>
                <a:cs typeface="Poppins"/>
                <a:sym typeface="Poppins"/>
              </a:defRPr>
            </a:lvl3pPr>
            <a:lvl4pPr lvl="3" rtl="0" algn="ctr">
              <a:spcBef>
                <a:spcPts val="1600"/>
              </a:spcBef>
              <a:spcAft>
                <a:spcPts val="0"/>
              </a:spcAft>
              <a:buSzPts val="1800"/>
              <a:buFont typeface="Poppins"/>
              <a:buNone/>
              <a:defRPr b="1" sz="1800">
                <a:latin typeface="Poppins"/>
                <a:ea typeface="Poppins"/>
                <a:cs typeface="Poppins"/>
                <a:sym typeface="Poppins"/>
              </a:defRPr>
            </a:lvl4pPr>
            <a:lvl5pPr lvl="4" rtl="0" algn="ctr">
              <a:spcBef>
                <a:spcPts val="1600"/>
              </a:spcBef>
              <a:spcAft>
                <a:spcPts val="0"/>
              </a:spcAft>
              <a:buSzPts val="1800"/>
              <a:buFont typeface="Poppins"/>
              <a:buNone/>
              <a:defRPr b="1" sz="1800">
                <a:latin typeface="Poppins"/>
                <a:ea typeface="Poppins"/>
                <a:cs typeface="Poppins"/>
                <a:sym typeface="Poppins"/>
              </a:defRPr>
            </a:lvl5pPr>
            <a:lvl6pPr lvl="5" rtl="0" algn="ctr">
              <a:spcBef>
                <a:spcPts val="1600"/>
              </a:spcBef>
              <a:spcAft>
                <a:spcPts val="0"/>
              </a:spcAft>
              <a:buSzPts val="1800"/>
              <a:buFont typeface="Poppins"/>
              <a:buNone/>
              <a:defRPr b="1" sz="1800">
                <a:latin typeface="Poppins"/>
                <a:ea typeface="Poppins"/>
                <a:cs typeface="Poppins"/>
                <a:sym typeface="Poppins"/>
              </a:defRPr>
            </a:lvl6pPr>
            <a:lvl7pPr lvl="6" rtl="0" algn="ctr">
              <a:spcBef>
                <a:spcPts val="1600"/>
              </a:spcBef>
              <a:spcAft>
                <a:spcPts val="0"/>
              </a:spcAft>
              <a:buSzPts val="1800"/>
              <a:buFont typeface="Poppins"/>
              <a:buNone/>
              <a:defRPr b="1" sz="1800">
                <a:latin typeface="Poppins"/>
                <a:ea typeface="Poppins"/>
                <a:cs typeface="Poppins"/>
                <a:sym typeface="Poppins"/>
              </a:defRPr>
            </a:lvl7pPr>
            <a:lvl8pPr lvl="7" rtl="0" algn="ctr">
              <a:spcBef>
                <a:spcPts val="1600"/>
              </a:spcBef>
              <a:spcAft>
                <a:spcPts val="0"/>
              </a:spcAft>
              <a:buSzPts val="1800"/>
              <a:buFont typeface="Poppins"/>
              <a:buNone/>
              <a:defRPr b="1" sz="1800">
                <a:latin typeface="Poppins"/>
                <a:ea typeface="Poppins"/>
                <a:cs typeface="Poppins"/>
                <a:sym typeface="Poppins"/>
              </a:defRPr>
            </a:lvl8pPr>
            <a:lvl9pPr lvl="8" rtl="0" algn="ctr">
              <a:spcBef>
                <a:spcPts val="1600"/>
              </a:spcBef>
              <a:spcAft>
                <a:spcPts val="1600"/>
              </a:spcAft>
              <a:buSzPts val="1800"/>
              <a:buFont typeface="Poppins"/>
              <a:buNone/>
              <a:defRPr b="1" sz="1800">
                <a:latin typeface="Poppins"/>
                <a:ea typeface="Poppins"/>
                <a:cs typeface="Poppins"/>
                <a:sym typeface="Poppins"/>
              </a:defRPr>
            </a:lvl9pPr>
          </a:lstStyle>
          <a:p/>
        </p:txBody>
      </p:sp>
      <p:sp>
        <p:nvSpPr>
          <p:cNvPr id="83" name="Google Shape;83;p13"/>
          <p:cNvSpPr txBox="1"/>
          <p:nvPr>
            <p:ph idx="13" type="subTitle"/>
          </p:nvPr>
        </p:nvSpPr>
        <p:spPr>
          <a:xfrm>
            <a:off x="6119575" y="3663825"/>
            <a:ext cx="1771500" cy="714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84" name="Google Shape;84;p13"/>
          <p:cNvSpPr txBox="1"/>
          <p:nvPr>
            <p:ph hasCustomPrompt="1" idx="14" type="title"/>
          </p:nvPr>
        </p:nvSpPr>
        <p:spPr>
          <a:xfrm>
            <a:off x="4757113" y="3429268"/>
            <a:ext cx="1167000" cy="714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accent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85" name="Google Shape;85;p13"/>
          <p:cNvSpPr txBox="1"/>
          <p:nvPr>
            <p:ph idx="15"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1">
    <p:spTree>
      <p:nvGrpSpPr>
        <p:cNvPr id="86" name="Shape 86"/>
        <p:cNvGrpSpPr/>
        <p:nvPr/>
      </p:nvGrpSpPr>
      <p:grpSpPr>
        <a:xfrm>
          <a:off x="0" y="0"/>
          <a:ext cx="0" cy="0"/>
          <a:chOff x="0" y="0"/>
          <a:chExt cx="0" cy="0"/>
        </a:xfrm>
      </p:grpSpPr>
      <p:sp>
        <p:nvSpPr>
          <p:cNvPr id="87" name="Google Shape;87;p14"/>
          <p:cNvSpPr/>
          <p:nvPr/>
        </p:nvSpPr>
        <p:spPr>
          <a:xfrm>
            <a:off x="2120325" y="-1385800"/>
            <a:ext cx="8122200" cy="8122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ph type="title"/>
          </p:nvPr>
        </p:nvSpPr>
        <p:spPr>
          <a:xfrm>
            <a:off x="4860775" y="3214400"/>
            <a:ext cx="3072600" cy="623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2000"/>
            </a:lvl1pPr>
            <a:lvl2pPr lvl="1" rtl="0">
              <a:spcBef>
                <a:spcPts val="0"/>
              </a:spcBef>
              <a:spcAft>
                <a:spcPts val="0"/>
              </a:spcAft>
              <a:buSzPts val="2800"/>
              <a:buNone/>
              <a:defRPr>
                <a:latin typeface="Nunito SemiBold"/>
                <a:ea typeface="Nunito SemiBold"/>
                <a:cs typeface="Nunito SemiBold"/>
                <a:sym typeface="Nunito SemiBold"/>
              </a:defRPr>
            </a:lvl2pPr>
            <a:lvl3pPr lvl="2" rtl="0">
              <a:spcBef>
                <a:spcPts val="0"/>
              </a:spcBef>
              <a:spcAft>
                <a:spcPts val="0"/>
              </a:spcAft>
              <a:buSzPts val="2800"/>
              <a:buNone/>
              <a:defRPr>
                <a:latin typeface="Nunito SemiBold"/>
                <a:ea typeface="Nunito SemiBold"/>
                <a:cs typeface="Nunito SemiBold"/>
                <a:sym typeface="Nunito SemiBold"/>
              </a:defRPr>
            </a:lvl3pPr>
            <a:lvl4pPr lvl="3" rtl="0">
              <a:spcBef>
                <a:spcPts val="0"/>
              </a:spcBef>
              <a:spcAft>
                <a:spcPts val="0"/>
              </a:spcAft>
              <a:buSzPts val="2800"/>
              <a:buNone/>
              <a:defRPr>
                <a:latin typeface="Nunito SemiBold"/>
                <a:ea typeface="Nunito SemiBold"/>
                <a:cs typeface="Nunito SemiBold"/>
                <a:sym typeface="Nunito SemiBold"/>
              </a:defRPr>
            </a:lvl4pPr>
            <a:lvl5pPr lvl="4" rtl="0">
              <a:spcBef>
                <a:spcPts val="0"/>
              </a:spcBef>
              <a:spcAft>
                <a:spcPts val="0"/>
              </a:spcAft>
              <a:buSzPts val="2800"/>
              <a:buNone/>
              <a:defRPr>
                <a:latin typeface="Nunito SemiBold"/>
                <a:ea typeface="Nunito SemiBold"/>
                <a:cs typeface="Nunito SemiBold"/>
                <a:sym typeface="Nunito SemiBold"/>
              </a:defRPr>
            </a:lvl5pPr>
            <a:lvl6pPr lvl="5" rtl="0">
              <a:spcBef>
                <a:spcPts val="0"/>
              </a:spcBef>
              <a:spcAft>
                <a:spcPts val="0"/>
              </a:spcAft>
              <a:buSzPts val="2800"/>
              <a:buNone/>
              <a:defRPr>
                <a:latin typeface="Nunito SemiBold"/>
                <a:ea typeface="Nunito SemiBold"/>
                <a:cs typeface="Nunito SemiBold"/>
                <a:sym typeface="Nunito SemiBold"/>
              </a:defRPr>
            </a:lvl6pPr>
            <a:lvl7pPr lvl="6" rtl="0">
              <a:spcBef>
                <a:spcPts val="0"/>
              </a:spcBef>
              <a:spcAft>
                <a:spcPts val="0"/>
              </a:spcAft>
              <a:buSzPts val="2800"/>
              <a:buNone/>
              <a:defRPr>
                <a:latin typeface="Nunito SemiBold"/>
                <a:ea typeface="Nunito SemiBold"/>
                <a:cs typeface="Nunito SemiBold"/>
                <a:sym typeface="Nunito SemiBold"/>
              </a:defRPr>
            </a:lvl7pPr>
            <a:lvl8pPr lvl="7" rtl="0">
              <a:spcBef>
                <a:spcPts val="0"/>
              </a:spcBef>
              <a:spcAft>
                <a:spcPts val="0"/>
              </a:spcAft>
              <a:buSzPts val="2800"/>
              <a:buNone/>
              <a:defRPr>
                <a:latin typeface="Nunito SemiBold"/>
                <a:ea typeface="Nunito SemiBold"/>
                <a:cs typeface="Nunito SemiBold"/>
                <a:sym typeface="Nunito SemiBold"/>
              </a:defRPr>
            </a:lvl8pPr>
            <a:lvl9pPr lvl="8" rtl="0">
              <a:spcBef>
                <a:spcPts val="0"/>
              </a:spcBef>
              <a:spcAft>
                <a:spcPts val="0"/>
              </a:spcAft>
              <a:buSzPts val="2800"/>
              <a:buNone/>
              <a:defRPr>
                <a:latin typeface="Nunito SemiBold"/>
                <a:ea typeface="Nunito SemiBold"/>
                <a:cs typeface="Nunito SemiBold"/>
                <a:sym typeface="Nunito SemiBold"/>
              </a:defRPr>
            </a:lvl9pPr>
          </a:lstStyle>
          <a:p/>
        </p:txBody>
      </p:sp>
      <p:sp>
        <p:nvSpPr>
          <p:cNvPr id="89" name="Google Shape;89;p14"/>
          <p:cNvSpPr txBox="1"/>
          <p:nvPr>
            <p:ph idx="1" type="subTitle"/>
          </p:nvPr>
        </p:nvSpPr>
        <p:spPr>
          <a:xfrm>
            <a:off x="3477675" y="1546825"/>
            <a:ext cx="4455900" cy="1493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2400">
                <a:solidFill>
                  <a:schemeClr val="accen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0" name="Google Shape;90;p14"/>
          <p:cNvSpPr/>
          <p:nvPr/>
        </p:nvSpPr>
        <p:spPr>
          <a:xfrm>
            <a:off x="391179" y="3408875"/>
            <a:ext cx="3379800" cy="337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817475" y="511900"/>
            <a:ext cx="3924300" cy="39243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18_1">
    <p:spTree>
      <p:nvGrpSpPr>
        <p:cNvPr id="92" name="Shape 92"/>
        <p:cNvGrpSpPr/>
        <p:nvPr/>
      </p:nvGrpSpPr>
      <p:grpSpPr>
        <a:xfrm>
          <a:off x="0" y="0"/>
          <a:ext cx="0" cy="0"/>
          <a:chOff x="0" y="0"/>
          <a:chExt cx="0" cy="0"/>
        </a:xfrm>
      </p:grpSpPr>
      <p:sp>
        <p:nvSpPr>
          <p:cNvPr id="93" name="Google Shape;93;p15"/>
          <p:cNvSpPr txBox="1"/>
          <p:nvPr>
            <p:ph idx="1" type="body"/>
          </p:nvPr>
        </p:nvSpPr>
        <p:spPr>
          <a:xfrm>
            <a:off x="1278625" y="1144175"/>
            <a:ext cx="6359700" cy="31008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sz="1500"/>
            </a:lvl2pPr>
            <a:lvl3pPr indent="-323850" lvl="2" marL="1371600" rtl="0">
              <a:lnSpc>
                <a:spcPct val="100000"/>
              </a:lnSpc>
              <a:spcBef>
                <a:spcPts val="1600"/>
              </a:spcBef>
              <a:spcAft>
                <a:spcPts val="0"/>
              </a:spcAft>
              <a:buSzPts val="1500"/>
              <a:buChar char="■"/>
              <a:defRPr sz="1500"/>
            </a:lvl3pPr>
            <a:lvl4pPr indent="-323850" lvl="3" marL="1828800" rtl="0">
              <a:lnSpc>
                <a:spcPct val="100000"/>
              </a:lnSpc>
              <a:spcBef>
                <a:spcPts val="1600"/>
              </a:spcBef>
              <a:spcAft>
                <a:spcPts val="0"/>
              </a:spcAft>
              <a:buSzPts val="1500"/>
              <a:buChar char="●"/>
              <a:defRPr sz="1500"/>
            </a:lvl4pPr>
            <a:lvl5pPr indent="-323850" lvl="4" marL="2286000" rtl="0">
              <a:lnSpc>
                <a:spcPct val="100000"/>
              </a:lnSpc>
              <a:spcBef>
                <a:spcPts val="1600"/>
              </a:spcBef>
              <a:spcAft>
                <a:spcPts val="0"/>
              </a:spcAft>
              <a:buSzPts val="1500"/>
              <a:buChar char="○"/>
              <a:defRPr sz="1500"/>
            </a:lvl5pPr>
            <a:lvl6pPr indent="-323850" lvl="5" marL="2743200" rtl="0">
              <a:lnSpc>
                <a:spcPct val="100000"/>
              </a:lnSpc>
              <a:spcBef>
                <a:spcPts val="1600"/>
              </a:spcBef>
              <a:spcAft>
                <a:spcPts val="0"/>
              </a:spcAft>
              <a:buSzPts val="1500"/>
              <a:buChar char="■"/>
              <a:defRPr sz="1500"/>
            </a:lvl6pPr>
            <a:lvl7pPr indent="-323850" lvl="6" marL="3200400" rtl="0">
              <a:lnSpc>
                <a:spcPct val="100000"/>
              </a:lnSpc>
              <a:spcBef>
                <a:spcPts val="1600"/>
              </a:spcBef>
              <a:spcAft>
                <a:spcPts val="0"/>
              </a:spcAft>
              <a:buSzPts val="1500"/>
              <a:buChar char="●"/>
              <a:defRPr sz="1500"/>
            </a:lvl7pPr>
            <a:lvl8pPr indent="-323850" lvl="7" marL="3657600" rtl="0">
              <a:lnSpc>
                <a:spcPct val="100000"/>
              </a:lnSpc>
              <a:spcBef>
                <a:spcPts val="1600"/>
              </a:spcBef>
              <a:spcAft>
                <a:spcPts val="0"/>
              </a:spcAft>
              <a:buSzPts val="1500"/>
              <a:buChar char="○"/>
              <a:defRPr sz="1500"/>
            </a:lvl8pPr>
            <a:lvl9pPr indent="-323850" lvl="8" marL="4114800" rtl="0">
              <a:lnSpc>
                <a:spcPct val="100000"/>
              </a:lnSpc>
              <a:spcBef>
                <a:spcPts val="1600"/>
              </a:spcBef>
              <a:spcAft>
                <a:spcPts val="1600"/>
              </a:spcAft>
              <a:buSzPts val="1500"/>
              <a:buChar char="■"/>
              <a:defRPr sz="1500"/>
            </a:lvl9pPr>
          </a:lstStyle>
          <a:p/>
        </p:txBody>
      </p:sp>
      <p:sp>
        <p:nvSpPr>
          <p:cNvPr id="94" name="Google Shape;94;p15"/>
          <p:cNvSpPr/>
          <p:nvPr/>
        </p:nvSpPr>
        <p:spPr>
          <a:xfrm flipH="1">
            <a:off x="7856126" y="42590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flipH="1">
            <a:off x="-567099" y="-6191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97" name="Shape 97"/>
        <p:cNvGrpSpPr/>
        <p:nvPr/>
      </p:nvGrpSpPr>
      <p:grpSpPr>
        <a:xfrm>
          <a:off x="0" y="0"/>
          <a:ext cx="0" cy="0"/>
          <a:chOff x="0" y="0"/>
          <a:chExt cx="0" cy="0"/>
        </a:xfrm>
      </p:grpSpPr>
      <p:sp>
        <p:nvSpPr>
          <p:cNvPr id="98" name="Google Shape;98;p16"/>
          <p:cNvSpPr txBox="1"/>
          <p:nvPr>
            <p:ph idx="1" type="subTitle"/>
          </p:nvPr>
        </p:nvSpPr>
        <p:spPr>
          <a:xfrm>
            <a:off x="1279431" y="1860650"/>
            <a:ext cx="1721400" cy="42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2100">
                <a:solidFill>
                  <a:schemeClr val="dk1"/>
                </a:solidFill>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99" name="Google Shape;99;p16"/>
          <p:cNvSpPr txBox="1"/>
          <p:nvPr>
            <p:ph idx="2" type="subTitle"/>
          </p:nvPr>
        </p:nvSpPr>
        <p:spPr>
          <a:xfrm>
            <a:off x="3711291" y="1860650"/>
            <a:ext cx="1721400" cy="42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2100">
                <a:solidFill>
                  <a:schemeClr val="dk1"/>
                </a:solidFill>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0" name="Google Shape;100;p16"/>
          <p:cNvSpPr txBox="1"/>
          <p:nvPr>
            <p:ph idx="3" type="subTitle"/>
          </p:nvPr>
        </p:nvSpPr>
        <p:spPr>
          <a:xfrm>
            <a:off x="6143175" y="1860657"/>
            <a:ext cx="1721400" cy="42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2100">
                <a:solidFill>
                  <a:schemeClr val="dk1"/>
                </a:solidFill>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1" name="Google Shape;101;p16"/>
          <p:cNvSpPr txBox="1"/>
          <p:nvPr>
            <p:ph idx="4" type="subTitle"/>
          </p:nvPr>
        </p:nvSpPr>
        <p:spPr>
          <a:xfrm>
            <a:off x="1279425" y="3542105"/>
            <a:ext cx="1721400" cy="42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2100">
                <a:solidFill>
                  <a:schemeClr val="dk1"/>
                </a:solidFill>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2" name="Google Shape;102;p16"/>
          <p:cNvSpPr txBox="1"/>
          <p:nvPr>
            <p:ph idx="5" type="subTitle"/>
          </p:nvPr>
        </p:nvSpPr>
        <p:spPr>
          <a:xfrm>
            <a:off x="3711300" y="3542105"/>
            <a:ext cx="1721400" cy="42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2100">
                <a:solidFill>
                  <a:schemeClr val="dk1"/>
                </a:solidFill>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3" name="Google Shape;103;p16"/>
          <p:cNvSpPr txBox="1"/>
          <p:nvPr>
            <p:ph idx="6" type="subTitle"/>
          </p:nvPr>
        </p:nvSpPr>
        <p:spPr>
          <a:xfrm>
            <a:off x="6143175" y="3542104"/>
            <a:ext cx="1721400" cy="42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2100">
                <a:solidFill>
                  <a:schemeClr val="dk1"/>
                </a:solidFill>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4" name="Google Shape;104;p16"/>
          <p:cNvSpPr txBox="1"/>
          <p:nvPr>
            <p:ph idx="7" type="subTitle"/>
          </p:nvPr>
        </p:nvSpPr>
        <p:spPr>
          <a:xfrm>
            <a:off x="1279438" y="2264154"/>
            <a:ext cx="1721400" cy="6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5" name="Google Shape;105;p16"/>
          <p:cNvSpPr txBox="1"/>
          <p:nvPr>
            <p:ph idx="8" type="subTitle"/>
          </p:nvPr>
        </p:nvSpPr>
        <p:spPr>
          <a:xfrm>
            <a:off x="3711300" y="2264154"/>
            <a:ext cx="1721400" cy="6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6" name="Google Shape;106;p16"/>
          <p:cNvSpPr txBox="1"/>
          <p:nvPr>
            <p:ph idx="9" type="subTitle"/>
          </p:nvPr>
        </p:nvSpPr>
        <p:spPr>
          <a:xfrm>
            <a:off x="6143175" y="2264154"/>
            <a:ext cx="1721400" cy="6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7" name="Google Shape;107;p16"/>
          <p:cNvSpPr txBox="1"/>
          <p:nvPr>
            <p:ph idx="13" type="subTitle"/>
          </p:nvPr>
        </p:nvSpPr>
        <p:spPr>
          <a:xfrm>
            <a:off x="1279431" y="3944252"/>
            <a:ext cx="1721400" cy="6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8" name="Google Shape;108;p16"/>
          <p:cNvSpPr txBox="1"/>
          <p:nvPr>
            <p:ph idx="14" type="subTitle"/>
          </p:nvPr>
        </p:nvSpPr>
        <p:spPr>
          <a:xfrm>
            <a:off x="3711300" y="3944252"/>
            <a:ext cx="1721400" cy="6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9" name="Google Shape;109;p16"/>
          <p:cNvSpPr txBox="1"/>
          <p:nvPr>
            <p:ph idx="15" type="subTitle"/>
          </p:nvPr>
        </p:nvSpPr>
        <p:spPr>
          <a:xfrm>
            <a:off x="6143175" y="3944252"/>
            <a:ext cx="1721400" cy="6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0" name="Google Shape;110;p16"/>
          <p:cNvSpPr/>
          <p:nvPr/>
        </p:nvSpPr>
        <p:spPr>
          <a:xfrm>
            <a:off x="-589424" y="413612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8136075" y="-630750"/>
            <a:ext cx="1645200" cy="1645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BLANK_1">
    <p:spTree>
      <p:nvGrpSpPr>
        <p:cNvPr id="113" name="Shape 113"/>
        <p:cNvGrpSpPr/>
        <p:nvPr/>
      </p:nvGrpSpPr>
      <p:grpSpPr>
        <a:xfrm>
          <a:off x="0" y="0"/>
          <a:ext cx="0" cy="0"/>
          <a:chOff x="0" y="0"/>
          <a:chExt cx="0" cy="0"/>
        </a:xfrm>
      </p:grpSpPr>
      <p:sp>
        <p:nvSpPr>
          <p:cNvPr id="114" name="Google Shape;114;p17"/>
          <p:cNvSpPr txBox="1"/>
          <p:nvPr>
            <p:ph idx="1" type="subTitle"/>
          </p:nvPr>
        </p:nvSpPr>
        <p:spPr>
          <a:xfrm>
            <a:off x="1084225" y="3071850"/>
            <a:ext cx="1827000" cy="318300"/>
          </a:xfrm>
          <a:prstGeom prst="rect">
            <a:avLst/>
          </a:prstGeom>
        </p:spPr>
        <p:txBody>
          <a:bodyPr anchorCtr="0" anchor="ctr" bIns="91425" lIns="91425" spcFirstLastPara="1" rIns="91425" wrap="square" tIns="91425">
            <a:noAutofit/>
          </a:bodyPr>
          <a:lstStyle>
            <a:lvl1pPr lvl="0" rtl="0" algn="ctr">
              <a:lnSpc>
                <a:spcPct val="100000"/>
              </a:lnSpc>
              <a:spcBef>
                <a:spcPts val="500"/>
              </a:spcBef>
              <a:spcAft>
                <a:spcPts val="0"/>
              </a:spcAft>
              <a:buSzPts val="1400"/>
              <a:buNone/>
              <a:defRPr b="1" sz="2100">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5" name="Google Shape;115;p17"/>
          <p:cNvSpPr txBox="1"/>
          <p:nvPr>
            <p:ph idx="2" type="subTitle"/>
          </p:nvPr>
        </p:nvSpPr>
        <p:spPr>
          <a:xfrm>
            <a:off x="3658500" y="3071850"/>
            <a:ext cx="1827000" cy="318300"/>
          </a:xfrm>
          <a:prstGeom prst="rect">
            <a:avLst/>
          </a:prstGeom>
        </p:spPr>
        <p:txBody>
          <a:bodyPr anchorCtr="0" anchor="ctr" bIns="91425" lIns="91425" spcFirstLastPara="1" rIns="91425" wrap="square" tIns="91425">
            <a:noAutofit/>
          </a:bodyPr>
          <a:lstStyle>
            <a:lvl1pPr lvl="0" rtl="0" algn="ctr">
              <a:lnSpc>
                <a:spcPct val="100000"/>
              </a:lnSpc>
              <a:spcBef>
                <a:spcPts val="500"/>
              </a:spcBef>
              <a:spcAft>
                <a:spcPts val="0"/>
              </a:spcAft>
              <a:buSzPts val="1400"/>
              <a:buNone/>
              <a:defRPr b="1" sz="2100">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6" name="Google Shape;116;p17"/>
          <p:cNvSpPr txBox="1"/>
          <p:nvPr>
            <p:ph idx="3" type="subTitle"/>
          </p:nvPr>
        </p:nvSpPr>
        <p:spPr>
          <a:xfrm>
            <a:off x="6246875" y="3050400"/>
            <a:ext cx="1827000" cy="361200"/>
          </a:xfrm>
          <a:prstGeom prst="rect">
            <a:avLst/>
          </a:prstGeom>
        </p:spPr>
        <p:txBody>
          <a:bodyPr anchorCtr="0" anchor="ctr" bIns="91425" lIns="91425" spcFirstLastPara="1" rIns="91425" wrap="square" tIns="91425">
            <a:noAutofit/>
          </a:bodyPr>
          <a:lstStyle>
            <a:lvl1pPr lvl="0" rtl="0" algn="ctr">
              <a:lnSpc>
                <a:spcPct val="100000"/>
              </a:lnSpc>
              <a:spcBef>
                <a:spcPts val="500"/>
              </a:spcBef>
              <a:spcAft>
                <a:spcPts val="0"/>
              </a:spcAft>
              <a:buSzPts val="1400"/>
              <a:buNone/>
              <a:defRPr b="1" sz="2100">
                <a:latin typeface="Poppins"/>
                <a:ea typeface="Poppins"/>
                <a:cs typeface="Poppins"/>
                <a:sym typeface="Poppins"/>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7" name="Google Shape;117;p17"/>
          <p:cNvSpPr txBox="1"/>
          <p:nvPr>
            <p:ph idx="4" type="subTitle"/>
          </p:nvPr>
        </p:nvSpPr>
        <p:spPr>
          <a:xfrm>
            <a:off x="1084225" y="3489982"/>
            <a:ext cx="1827000" cy="8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8" name="Google Shape;118;p17"/>
          <p:cNvSpPr txBox="1"/>
          <p:nvPr>
            <p:ph idx="5" type="subTitle"/>
          </p:nvPr>
        </p:nvSpPr>
        <p:spPr>
          <a:xfrm>
            <a:off x="3658500" y="3489982"/>
            <a:ext cx="1827000" cy="8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9" name="Google Shape;119;p17"/>
          <p:cNvSpPr txBox="1"/>
          <p:nvPr>
            <p:ph idx="6" type="subTitle"/>
          </p:nvPr>
        </p:nvSpPr>
        <p:spPr>
          <a:xfrm>
            <a:off x="6246875" y="3489982"/>
            <a:ext cx="1827000" cy="8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20" name="Google Shape;120;p17"/>
          <p:cNvSpPr/>
          <p:nvPr/>
        </p:nvSpPr>
        <p:spPr>
          <a:xfrm>
            <a:off x="-429400" y="-1000150"/>
            <a:ext cx="1645200" cy="1645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7821776" y="440797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8495775" y="2704625"/>
            <a:ext cx="3310800" cy="3310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txBox="1"/>
          <p:nvPr>
            <p:ph hasCustomPrompt="1" type="title"/>
          </p:nvPr>
        </p:nvSpPr>
        <p:spPr>
          <a:xfrm>
            <a:off x="3798450" y="1756155"/>
            <a:ext cx="1561200" cy="85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300"/>
              <a:buNone/>
              <a:defRPr b="1" sz="4300">
                <a:solidFill>
                  <a:srgbClr val="FFFFFF"/>
                </a:solidFill>
              </a:defRPr>
            </a:lvl1pPr>
            <a:lvl2pPr lvl="1" rtl="0" algn="ctr">
              <a:spcBef>
                <a:spcPts val="0"/>
              </a:spcBef>
              <a:spcAft>
                <a:spcPts val="0"/>
              </a:spcAft>
              <a:buSzPts val="2300"/>
              <a:buNone/>
              <a:defRPr sz="2300"/>
            </a:lvl2pPr>
            <a:lvl3pPr lvl="2" rtl="0" algn="ctr">
              <a:spcBef>
                <a:spcPts val="0"/>
              </a:spcBef>
              <a:spcAft>
                <a:spcPts val="0"/>
              </a:spcAft>
              <a:buSzPts val="2300"/>
              <a:buNone/>
              <a:defRPr sz="2300"/>
            </a:lvl3pPr>
            <a:lvl4pPr lvl="3" rtl="0" algn="ctr">
              <a:spcBef>
                <a:spcPts val="0"/>
              </a:spcBef>
              <a:spcAft>
                <a:spcPts val="0"/>
              </a:spcAft>
              <a:buSzPts val="2300"/>
              <a:buNone/>
              <a:defRPr sz="2300"/>
            </a:lvl4pPr>
            <a:lvl5pPr lvl="4" rtl="0" algn="ctr">
              <a:spcBef>
                <a:spcPts val="0"/>
              </a:spcBef>
              <a:spcAft>
                <a:spcPts val="0"/>
              </a:spcAft>
              <a:buSzPts val="2300"/>
              <a:buNone/>
              <a:defRPr sz="2300"/>
            </a:lvl5pPr>
            <a:lvl6pPr lvl="5" rtl="0" algn="ctr">
              <a:spcBef>
                <a:spcPts val="0"/>
              </a:spcBef>
              <a:spcAft>
                <a:spcPts val="0"/>
              </a:spcAft>
              <a:buSzPts val="2300"/>
              <a:buNone/>
              <a:defRPr sz="2300"/>
            </a:lvl6pPr>
            <a:lvl7pPr lvl="6" rtl="0" algn="ctr">
              <a:spcBef>
                <a:spcPts val="0"/>
              </a:spcBef>
              <a:spcAft>
                <a:spcPts val="0"/>
              </a:spcAft>
              <a:buSzPts val="2300"/>
              <a:buNone/>
              <a:defRPr sz="2300"/>
            </a:lvl7pPr>
            <a:lvl8pPr lvl="7" rtl="0" algn="ctr">
              <a:spcBef>
                <a:spcPts val="0"/>
              </a:spcBef>
              <a:spcAft>
                <a:spcPts val="0"/>
              </a:spcAft>
              <a:buSzPts val="2300"/>
              <a:buNone/>
              <a:defRPr sz="2300"/>
            </a:lvl8pPr>
            <a:lvl9pPr lvl="8" rtl="0" algn="ctr">
              <a:spcBef>
                <a:spcPts val="0"/>
              </a:spcBef>
              <a:spcAft>
                <a:spcPts val="0"/>
              </a:spcAft>
              <a:buSzPts val="2300"/>
              <a:buNone/>
              <a:defRPr sz="2300"/>
            </a:lvl9pPr>
          </a:lstStyle>
          <a:p>
            <a:r>
              <a:t>xx%</a:t>
            </a:r>
          </a:p>
        </p:txBody>
      </p:sp>
      <p:sp>
        <p:nvSpPr>
          <p:cNvPr id="124" name="Google Shape;124;p17"/>
          <p:cNvSpPr txBox="1"/>
          <p:nvPr>
            <p:ph hasCustomPrompt="1" idx="7" type="title"/>
          </p:nvPr>
        </p:nvSpPr>
        <p:spPr>
          <a:xfrm>
            <a:off x="6379775" y="1756155"/>
            <a:ext cx="1561200" cy="85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300"/>
              <a:buNone/>
              <a:defRPr b="1" sz="4300">
                <a:solidFill>
                  <a:srgbClr val="FFFFFF"/>
                </a:solidFill>
              </a:defRPr>
            </a:lvl1pPr>
            <a:lvl2pPr lvl="1" rtl="0" algn="ctr">
              <a:spcBef>
                <a:spcPts val="0"/>
              </a:spcBef>
              <a:spcAft>
                <a:spcPts val="0"/>
              </a:spcAft>
              <a:buSzPts val="2300"/>
              <a:buNone/>
              <a:defRPr sz="2300"/>
            </a:lvl2pPr>
            <a:lvl3pPr lvl="2" rtl="0" algn="ctr">
              <a:spcBef>
                <a:spcPts val="0"/>
              </a:spcBef>
              <a:spcAft>
                <a:spcPts val="0"/>
              </a:spcAft>
              <a:buSzPts val="2300"/>
              <a:buNone/>
              <a:defRPr sz="2300"/>
            </a:lvl3pPr>
            <a:lvl4pPr lvl="3" rtl="0" algn="ctr">
              <a:spcBef>
                <a:spcPts val="0"/>
              </a:spcBef>
              <a:spcAft>
                <a:spcPts val="0"/>
              </a:spcAft>
              <a:buSzPts val="2300"/>
              <a:buNone/>
              <a:defRPr sz="2300"/>
            </a:lvl4pPr>
            <a:lvl5pPr lvl="4" rtl="0" algn="ctr">
              <a:spcBef>
                <a:spcPts val="0"/>
              </a:spcBef>
              <a:spcAft>
                <a:spcPts val="0"/>
              </a:spcAft>
              <a:buSzPts val="2300"/>
              <a:buNone/>
              <a:defRPr sz="2300"/>
            </a:lvl5pPr>
            <a:lvl6pPr lvl="5" rtl="0" algn="ctr">
              <a:spcBef>
                <a:spcPts val="0"/>
              </a:spcBef>
              <a:spcAft>
                <a:spcPts val="0"/>
              </a:spcAft>
              <a:buSzPts val="2300"/>
              <a:buNone/>
              <a:defRPr sz="2300"/>
            </a:lvl6pPr>
            <a:lvl7pPr lvl="6" rtl="0" algn="ctr">
              <a:spcBef>
                <a:spcPts val="0"/>
              </a:spcBef>
              <a:spcAft>
                <a:spcPts val="0"/>
              </a:spcAft>
              <a:buSzPts val="2300"/>
              <a:buNone/>
              <a:defRPr sz="2300"/>
            </a:lvl7pPr>
            <a:lvl8pPr lvl="7" rtl="0" algn="ctr">
              <a:spcBef>
                <a:spcPts val="0"/>
              </a:spcBef>
              <a:spcAft>
                <a:spcPts val="0"/>
              </a:spcAft>
              <a:buSzPts val="2300"/>
              <a:buNone/>
              <a:defRPr sz="2300"/>
            </a:lvl8pPr>
            <a:lvl9pPr lvl="8" rtl="0" algn="ctr">
              <a:spcBef>
                <a:spcPts val="0"/>
              </a:spcBef>
              <a:spcAft>
                <a:spcPts val="0"/>
              </a:spcAft>
              <a:buSzPts val="2300"/>
              <a:buNone/>
              <a:defRPr sz="2300"/>
            </a:lvl9pPr>
          </a:lstStyle>
          <a:p>
            <a:r>
              <a:t>xx%</a:t>
            </a:r>
          </a:p>
        </p:txBody>
      </p:sp>
      <p:sp>
        <p:nvSpPr>
          <p:cNvPr id="125" name="Google Shape;125;p17"/>
          <p:cNvSpPr txBox="1"/>
          <p:nvPr>
            <p:ph hasCustomPrompt="1" idx="8" type="title"/>
          </p:nvPr>
        </p:nvSpPr>
        <p:spPr>
          <a:xfrm>
            <a:off x="1217125" y="1756155"/>
            <a:ext cx="1561200" cy="85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300"/>
              <a:buNone/>
              <a:defRPr b="1" sz="4300">
                <a:solidFill>
                  <a:srgbClr val="FFFFFF"/>
                </a:solidFill>
              </a:defRPr>
            </a:lvl1pPr>
            <a:lvl2pPr lvl="1" rtl="0" algn="ctr">
              <a:spcBef>
                <a:spcPts val="0"/>
              </a:spcBef>
              <a:spcAft>
                <a:spcPts val="0"/>
              </a:spcAft>
              <a:buSzPts val="2300"/>
              <a:buNone/>
              <a:defRPr sz="2300"/>
            </a:lvl2pPr>
            <a:lvl3pPr lvl="2" rtl="0" algn="ctr">
              <a:spcBef>
                <a:spcPts val="0"/>
              </a:spcBef>
              <a:spcAft>
                <a:spcPts val="0"/>
              </a:spcAft>
              <a:buSzPts val="2300"/>
              <a:buNone/>
              <a:defRPr sz="2300"/>
            </a:lvl3pPr>
            <a:lvl4pPr lvl="3" rtl="0" algn="ctr">
              <a:spcBef>
                <a:spcPts val="0"/>
              </a:spcBef>
              <a:spcAft>
                <a:spcPts val="0"/>
              </a:spcAft>
              <a:buSzPts val="2300"/>
              <a:buNone/>
              <a:defRPr sz="2300"/>
            </a:lvl4pPr>
            <a:lvl5pPr lvl="4" rtl="0" algn="ctr">
              <a:spcBef>
                <a:spcPts val="0"/>
              </a:spcBef>
              <a:spcAft>
                <a:spcPts val="0"/>
              </a:spcAft>
              <a:buSzPts val="2300"/>
              <a:buNone/>
              <a:defRPr sz="2300"/>
            </a:lvl5pPr>
            <a:lvl6pPr lvl="5" rtl="0" algn="ctr">
              <a:spcBef>
                <a:spcPts val="0"/>
              </a:spcBef>
              <a:spcAft>
                <a:spcPts val="0"/>
              </a:spcAft>
              <a:buSzPts val="2300"/>
              <a:buNone/>
              <a:defRPr sz="2300"/>
            </a:lvl6pPr>
            <a:lvl7pPr lvl="6" rtl="0" algn="ctr">
              <a:spcBef>
                <a:spcPts val="0"/>
              </a:spcBef>
              <a:spcAft>
                <a:spcPts val="0"/>
              </a:spcAft>
              <a:buSzPts val="2300"/>
              <a:buNone/>
              <a:defRPr sz="2300"/>
            </a:lvl7pPr>
            <a:lvl8pPr lvl="7" rtl="0" algn="ctr">
              <a:spcBef>
                <a:spcPts val="0"/>
              </a:spcBef>
              <a:spcAft>
                <a:spcPts val="0"/>
              </a:spcAft>
              <a:buSzPts val="2300"/>
              <a:buNone/>
              <a:defRPr sz="2300"/>
            </a:lvl8pPr>
            <a:lvl9pPr lvl="8" rtl="0" algn="ctr">
              <a:spcBef>
                <a:spcPts val="0"/>
              </a:spcBef>
              <a:spcAft>
                <a:spcPts val="0"/>
              </a:spcAft>
              <a:buSzPts val="2300"/>
              <a:buNone/>
              <a:defRPr sz="2300"/>
            </a:lvl9pPr>
          </a:lstStyle>
          <a:p>
            <a:r>
              <a:t>xx%</a:t>
            </a:r>
          </a:p>
        </p:txBody>
      </p:sp>
      <p:sp>
        <p:nvSpPr>
          <p:cNvPr id="126" name="Google Shape;126;p17"/>
          <p:cNvSpPr txBox="1"/>
          <p:nvPr>
            <p:ph idx="9"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_1_2_1">
    <p:spTree>
      <p:nvGrpSpPr>
        <p:cNvPr id="127" name="Shape 127"/>
        <p:cNvGrpSpPr/>
        <p:nvPr/>
      </p:nvGrpSpPr>
      <p:grpSpPr>
        <a:xfrm>
          <a:off x="0" y="0"/>
          <a:ext cx="0" cy="0"/>
          <a:chOff x="0" y="0"/>
          <a:chExt cx="0" cy="0"/>
        </a:xfrm>
      </p:grpSpPr>
      <p:sp>
        <p:nvSpPr>
          <p:cNvPr id="128" name="Google Shape;128;p18"/>
          <p:cNvSpPr/>
          <p:nvPr/>
        </p:nvSpPr>
        <p:spPr>
          <a:xfrm>
            <a:off x="7629475" y="3756275"/>
            <a:ext cx="2509800" cy="250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834425" y="-865275"/>
            <a:ext cx="2159700" cy="2159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18"/>
          <p:cNvSpPr/>
          <p:nvPr/>
        </p:nvSpPr>
        <p:spPr>
          <a:xfrm>
            <a:off x="-994125" y="4149775"/>
            <a:ext cx="1944300" cy="19443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7783125" y="1812075"/>
            <a:ext cx="2622900" cy="26229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7">
    <p:spTree>
      <p:nvGrpSpPr>
        <p:cNvPr id="133" name="Shape 133"/>
        <p:cNvGrpSpPr/>
        <p:nvPr/>
      </p:nvGrpSpPr>
      <p:grpSpPr>
        <a:xfrm>
          <a:off x="0" y="0"/>
          <a:ext cx="0" cy="0"/>
          <a:chOff x="0" y="0"/>
          <a:chExt cx="0" cy="0"/>
        </a:xfrm>
      </p:grpSpPr>
      <p:sp>
        <p:nvSpPr>
          <p:cNvPr id="134" name="Google Shape;134;p19"/>
          <p:cNvSpPr txBox="1"/>
          <p:nvPr>
            <p:ph type="title"/>
          </p:nvPr>
        </p:nvSpPr>
        <p:spPr>
          <a:xfrm>
            <a:off x="4572000" y="790275"/>
            <a:ext cx="3826800" cy="906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135" name="Google Shape;135;p19"/>
          <p:cNvSpPr txBox="1"/>
          <p:nvPr>
            <p:ph idx="1" type="subTitle"/>
          </p:nvPr>
        </p:nvSpPr>
        <p:spPr>
          <a:xfrm>
            <a:off x="646750" y="3779675"/>
            <a:ext cx="2965800" cy="46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1" sz="1600">
                <a:solidFill>
                  <a:schemeClr val="dk1"/>
                </a:solidFill>
                <a:latin typeface="Poppins"/>
                <a:ea typeface="Poppins"/>
                <a:cs typeface="Poppins"/>
                <a:sym typeface="Poppins"/>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6" name="Google Shape;136;p19"/>
          <p:cNvSpPr txBox="1"/>
          <p:nvPr>
            <p:ph idx="2" type="subTitle"/>
          </p:nvPr>
        </p:nvSpPr>
        <p:spPr>
          <a:xfrm>
            <a:off x="646750" y="1951650"/>
            <a:ext cx="2965800" cy="46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1" sz="1600">
                <a:solidFill>
                  <a:schemeClr val="dk1"/>
                </a:solidFill>
                <a:latin typeface="Poppins"/>
                <a:ea typeface="Poppins"/>
                <a:cs typeface="Poppins"/>
                <a:sym typeface="Poppins"/>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7" name="Google Shape;137;p19"/>
          <p:cNvSpPr txBox="1"/>
          <p:nvPr>
            <p:ph idx="3" type="subTitle"/>
          </p:nvPr>
        </p:nvSpPr>
        <p:spPr>
          <a:xfrm>
            <a:off x="646750" y="3014750"/>
            <a:ext cx="2965800" cy="90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8" name="Google Shape;138;p19"/>
          <p:cNvSpPr txBox="1"/>
          <p:nvPr>
            <p:ph idx="4" type="subTitle"/>
          </p:nvPr>
        </p:nvSpPr>
        <p:spPr>
          <a:xfrm>
            <a:off x="646750" y="1177850"/>
            <a:ext cx="2965800" cy="90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9" name="Google Shape;139;p19"/>
          <p:cNvSpPr txBox="1"/>
          <p:nvPr>
            <p:ph idx="5" type="subTitle"/>
          </p:nvPr>
        </p:nvSpPr>
        <p:spPr>
          <a:xfrm>
            <a:off x="5496700" y="3779675"/>
            <a:ext cx="2965800" cy="467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b="1" sz="1600">
                <a:solidFill>
                  <a:schemeClr val="dk1"/>
                </a:solidFill>
                <a:latin typeface="Poppins"/>
                <a:ea typeface="Poppins"/>
                <a:cs typeface="Poppins"/>
                <a:sym typeface="Poppins"/>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40" name="Google Shape;140;p19"/>
          <p:cNvSpPr txBox="1"/>
          <p:nvPr>
            <p:ph idx="6" type="subTitle"/>
          </p:nvPr>
        </p:nvSpPr>
        <p:spPr>
          <a:xfrm>
            <a:off x="5496700" y="3014750"/>
            <a:ext cx="2965800" cy="906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41" name="Google Shape;141;p19"/>
          <p:cNvSpPr/>
          <p:nvPr/>
        </p:nvSpPr>
        <p:spPr>
          <a:xfrm>
            <a:off x="3297450" y="4249800"/>
            <a:ext cx="2549100" cy="2549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4184850" y="-3496425"/>
            <a:ext cx="6024900" cy="6024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SECTION_TITLE_AND_DESCRIPTION_2">
    <p:spTree>
      <p:nvGrpSpPr>
        <p:cNvPr id="143" name="Shape 143"/>
        <p:cNvGrpSpPr/>
        <p:nvPr/>
      </p:nvGrpSpPr>
      <p:grpSpPr>
        <a:xfrm>
          <a:off x="0" y="0"/>
          <a:ext cx="0" cy="0"/>
          <a:chOff x="0" y="0"/>
          <a:chExt cx="0" cy="0"/>
        </a:xfrm>
      </p:grpSpPr>
      <p:sp>
        <p:nvSpPr>
          <p:cNvPr id="144" name="Google Shape;144;p20"/>
          <p:cNvSpPr txBox="1"/>
          <p:nvPr>
            <p:ph idx="1" type="body"/>
          </p:nvPr>
        </p:nvSpPr>
        <p:spPr>
          <a:xfrm>
            <a:off x="4430350" y="1700450"/>
            <a:ext cx="3414300" cy="229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5" name="Google Shape;145;p20"/>
          <p:cNvSpPr/>
          <p:nvPr/>
        </p:nvSpPr>
        <p:spPr>
          <a:xfrm flipH="1">
            <a:off x="-414699" y="-6191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p:nvPr/>
        </p:nvSpPr>
        <p:spPr>
          <a:xfrm flipH="1">
            <a:off x="8008526" y="42590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4864700" y="-1385800"/>
            <a:ext cx="8122200" cy="8122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hasCustomPrompt="1" type="title"/>
          </p:nvPr>
        </p:nvSpPr>
        <p:spPr>
          <a:xfrm>
            <a:off x="606002" y="651273"/>
            <a:ext cx="1580100" cy="1192800"/>
          </a:xfrm>
          <a:prstGeom prst="rect">
            <a:avLst/>
          </a:prstGeom>
        </p:spPr>
        <p:txBody>
          <a:bodyPr anchorCtr="0" anchor="ctr" bIns="91425" lIns="91425" spcFirstLastPara="1" rIns="91425" wrap="square" tIns="91425">
            <a:noAutofit/>
          </a:bodyPr>
          <a:lstStyle>
            <a:lvl1pPr lvl="0" rtl="0">
              <a:spcBef>
                <a:spcPts val="0"/>
              </a:spcBef>
              <a:spcAft>
                <a:spcPts val="0"/>
              </a:spcAft>
              <a:buSzPts val="6900"/>
              <a:buNone/>
              <a:defRPr sz="6600">
                <a:solidFill>
                  <a:schemeClr val="dk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16" name="Google Shape;16;p3"/>
          <p:cNvSpPr txBox="1"/>
          <p:nvPr>
            <p:ph idx="2" type="title"/>
          </p:nvPr>
        </p:nvSpPr>
        <p:spPr>
          <a:xfrm>
            <a:off x="605993" y="1883025"/>
            <a:ext cx="3805500" cy="85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46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 name="Google Shape;17;p3"/>
          <p:cNvSpPr txBox="1"/>
          <p:nvPr>
            <p:ph idx="1" type="subTitle"/>
          </p:nvPr>
        </p:nvSpPr>
        <p:spPr>
          <a:xfrm>
            <a:off x="605993" y="2803675"/>
            <a:ext cx="2762400" cy="71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18" name="Google Shape;18;p3"/>
          <p:cNvSpPr/>
          <p:nvPr/>
        </p:nvSpPr>
        <p:spPr>
          <a:xfrm>
            <a:off x="3205754" y="3770175"/>
            <a:ext cx="3379800" cy="3379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7622300" y="-1245750"/>
            <a:ext cx="2149800" cy="2149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785499" y="4117100"/>
            <a:ext cx="2248500" cy="2248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6">
    <p:spTree>
      <p:nvGrpSpPr>
        <p:cNvPr id="148" name="Shape 148"/>
        <p:cNvGrpSpPr/>
        <p:nvPr/>
      </p:nvGrpSpPr>
      <p:grpSpPr>
        <a:xfrm>
          <a:off x="0" y="0"/>
          <a:ext cx="0" cy="0"/>
          <a:chOff x="0" y="0"/>
          <a:chExt cx="0" cy="0"/>
        </a:xfrm>
      </p:grpSpPr>
      <p:sp>
        <p:nvSpPr>
          <p:cNvPr id="149" name="Google Shape;149;p21"/>
          <p:cNvSpPr/>
          <p:nvPr/>
        </p:nvSpPr>
        <p:spPr>
          <a:xfrm flipH="1">
            <a:off x="8176901" y="-9393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1"/>
          <p:cNvSpPr/>
          <p:nvPr/>
        </p:nvSpPr>
        <p:spPr>
          <a:xfrm flipH="1">
            <a:off x="-1014399" y="427632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6_1">
    <p:spTree>
      <p:nvGrpSpPr>
        <p:cNvPr id="152" name="Shape 152"/>
        <p:cNvGrpSpPr/>
        <p:nvPr/>
      </p:nvGrpSpPr>
      <p:grpSpPr>
        <a:xfrm>
          <a:off x="0" y="0"/>
          <a:ext cx="0" cy="0"/>
          <a:chOff x="0" y="0"/>
          <a:chExt cx="0" cy="0"/>
        </a:xfrm>
      </p:grpSpPr>
      <p:sp>
        <p:nvSpPr>
          <p:cNvPr id="153" name="Google Shape;153;p22"/>
          <p:cNvSpPr/>
          <p:nvPr/>
        </p:nvSpPr>
        <p:spPr>
          <a:xfrm flipH="1">
            <a:off x="-414699" y="-6191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p:nvPr/>
        </p:nvSpPr>
        <p:spPr>
          <a:xfrm flipH="1">
            <a:off x="8008526" y="42590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
    <p:spTree>
      <p:nvGrpSpPr>
        <p:cNvPr id="156" name="Shape 156"/>
        <p:cNvGrpSpPr/>
        <p:nvPr/>
      </p:nvGrpSpPr>
      <p:grpSpPr>
        <a:xfrm>
          <a:off x="0" y="0"/>
          <a:ext cx="0" cy="0"/>
          <a:chOff x="0" y="0"/>
          <a:chExt cx="0" cy="0"/>
        </a:xfrm>
      </p:grpSpPr>
      <p:sp>
        <p:nvSpPr>
          <p:cNvPr id="157" name="Google Shape;157;p23"/>
          <p:cNvSpPr/>
          <p:nvPr/>
        </p:nvSpPr>
        <p:spPr>
          <a:xfrm>
            <a:off x="-414699" y="42590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9" name="Google Shape;159;p23"/>
          <p:cNvSpPr/>
          <p:nvPr/>
        </p:nvSpPr>
        <p:spPr>
          <a:xfrm>
            <a:off x="8095101" y="-94717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8">
    <p:spTree>
      <p:nvGrpSpPr>
        <p:cNvPr id="160" name="Shape 160"/>
        <p:cNvGrpSpPr/>
        <p:nvPr/>
      </p:nvGrpSpPr>
      <p:grpSpPr>
        <a:xfrm>
          <a:off x="0" y="0"/>
          <a:ext cx="0" cy="0"/>
          <a:chOff x="0" y="0"/>
          <a:chExt cx="0" cy="0"/>
        </a:xfrm>
      </p:grpSpPr>
      <p:sp>
        <p:nvSpPr>
          <p:cNvPr id="161" name="Google Shape;161;p24"/>
          <p:cNvSpPr/>
          <p:nvPr/>
        </p:nvSpPr>
        <p:spPr>
          <a:xfrm>
            <a:off x="8206926" y="-6191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a:off x="-834424" y="-6191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0_1">
    <p:spTree>
      <p:nvGrpSpPr>
        <p:cNvPr id="164" name="Shape 164"/>
        <p:cNvGrpSpPr/>
        <p:nvPr/>
      </p:nvGrpSpPr>
      <p:grpSpPr>
        <a:xfrm>
          <a:off x="0" y="0"/>
          <a:ext cx="0" cy="0"/>
          <a:chOff x="0" y="0"/>
          <a:chExt cx="0" cy="0"/>
        </a:xfrm>
      </p:grpSpPr>
      <p:sp>
        <p:nvSpPr>
          <p:cNvPr id="165" name="Google Shape;165;p25"/>
          <p:cNvSpPr/>
          <p:nvPr/>
        </p:nvSpPr>
        <p:spPr>
          <a:xfrm>
            <a:off x="8206926" y="-1052175"/>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p:nvPr/>
        </p:nvSpPr>
        <p:spPr>
          <a:xfrm>
            <a:off x="-834424" y="-105217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3">
    <p:spTree>
      <p:nvGrpSpPr>
        <p:cNvPr id="168" name="Shape 168"/>
        <p:cNvGrpSpPr/>
        <p:nvPr/>
      </p:nvGrpSpPr>
      <p:grpSpPr>
        <a:xfrm>
          <a:off x="0" y="0"/>
          <a:ext cx="0" cy="0"/>
          <a:chOff x="0" y="0"/>
          <a:chExt cx="0" cy="0"/>
        </a:xfrm>
      </p:grpSpPr>
      <p:sp>
        <p:nvSpPr>
          <p:cNvPr id="169" name="Google Shape;169;p26"/>
          <p:cNvSpPr txBox="1"/>
          <p:nvPr>
            <p:ph hasCustomPrompt="1" type="title"/>
          </p:nvPr>
        </p:nvSpPr>
        <p:spPr>
          <a:xfrm>
            <a:off x="4816115" y="2134925"/>
            <a:ext cx="1848300" cy="71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900"/>
              <a:buNone/>
              <a:defRPr sz="5000">
                <a:solidFill>
                  <a:schemeClr val="accent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170" name="Google Shape;170;p26"/>
          <p:cNvSpPr txBox="1"/>
          <p:nvPr>
            <p:ph hasCustomPrompt="1" idx="2" type="title"/>
          </p:nvPr>
        </p:nvSpPr>
        <p:spPr>
          <a:xfrm>
            <a:off x="2525590" y="2352075"/>
            <a:ext cx="1848300" cy="71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900"/>
              <a:buNone/>
              <a:defRPr sz="3300">
                <a:solidFill>
                  <a:schemeClr val="accent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171" name="Google Shape;171;p26"/>
          <p:cNvSpPr txBox="1"/>
          <p:nvPr>
            <p:ph idx="1" type="subTitle"/>
          </p:nvPr>
        </p:nvSpPr>
        <p:spPr>
          <a:xfrm>
            <a:off x="4816240" y="3607025"/>
            <a:ext cx="18483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72" name="Google Shape;172;p26"/>
          <p:cNvSpPr txBox="1"/>
          <p:nvPr>
            <p:ph idx="3" type="subTitle"/>
          </p:nvPr>
        </p:nvSpPr>
        <p:spPr>
          <a:xfrm>
            <a:off x="2525590" y="3607025"/>
            <a:ext cx="18483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73" name="Google Shape;173;p26"/>
          <p:cNvSpPr/>
          <p:nvPr/>
        </p:nvSpPr>
        <p:spPr>
          <a:xfrm>
            <a:off x="7233279" y="4384575"/>
            <a:ext cx="3379800" cy="337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a:off x="6185050" y="4474175"/>
            <a:ext cx="2071800" cy="2071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p:nvPr/>
        </p:nvSpPr>
        <p:spPr>
          <a:xfrm>
            <a:off x="-1730196" y="-2190650"/>
            <a:ext cx="3379800" cy="3379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p:nvPr/>
        </p:nvSpPr>
        <p:spPr>
          <a:xfrm>
            <a:off x="-1043625" y="329125"/>
            <a:ext cx="2071800" cy="2071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txBox="1"/>
          <p:nvPr>
            <p:ph idx="4"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ONE_COLUMN_TEXT_1">
    <p:spTree>
      <p:nvGrpSpPr>
        <p:cNvPr id="178" name="Shape 178"/>
        <p:cNvGrpSpPr/>
        <p:nvPr/>
      </p:nvGrpSpPr>
      <p:grpSpPr>
        <a:xfrm>
          <a:off x="0" y="0"/>
          <a:ext cx="0" cy="0"/>
          <a:chOff x="0" y="0"/>
          <a:chExt cx="0" cy="0"/>
        </a:xfrm>
      </p:grpSpPr>
      <p:sp>
        <p:nvSpPr>
          <p:cNvPr id="179" name="Google Shape;179;p27"/>
          <p:cNvSpPr txBox="1"/>
          <p:nvPr>
            <p:ph idx="1" type="subTitle"/>
          </p:nvPr>
        </p:nvSpPr>
        <p:spPr>
          <a:xfrm>
            <a:off x="4859400" y="2286375"/>
            <a:ext cx="2931300" cy="189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0" name="Google Shape;180;p27"/>
          <p:cNvSpPr/>
          <p:nvPr/>
        </p:nvSpPr>
        <p:spPr>
          <a:xfrm>
            <a:off x="7765525" y="3847200"/>
            <a:ext cx="2071800" cy="20718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txBox="1"/>
          <p:nvPr>
            <p:ph type="title"/>
          </p:nvPr>
        </p:nvSpPr>
        <p:spPr>
          <a:xfrm>
            <a:off x="1165200" y="447100"/>
            <a:ext cx="6813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2" name="Google Shape;182;p27"/>
          <p:cNvSpPr/>
          <p:nvPr/>
        </p:nvSpPr>
        <p:spPr>
          <a:xfrm>
            <a:off x="1378471" y="-4426719"/>
            <a:ext cx="6387000" cy="638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SECTION_TITLE_AND_DESCRIPTION_3">
    <p:spTree>
      <p:nvGrpSpPr>
        <p:cNvPr id="183" name="Shape 183"/>
        <p:cNvGrpSpPr/>
        <p:nvPr/>
      </p:nvGrpSpPr>
      <p:grpSpPr>
        <a:xfrm>
          <a:off x="0" y="0"/>
          <a:ext cx="0" cy="0"/>
          <a:chOff x="0" y="0"/>
          <a:chExt cx="0" cy="0"/>
        </a:xfrm>
      </p:grpSpPr>
      <p:sp>
        <p:nvSpPr>
          <p:cNvPr id="184" name="Google Shape;184;p28"/>
          <p:cNvSpPr/>
          <p:nvPr/>
        </p:nvSpPr>
        <p:spPr>
          <a:xfrm>
            <a:off x="-2524774" y="-823950"/>
            <a:ext cx="7096200" cy="7096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txBox="1"/>
          <p:nvPr>
            <p:ph type="title"/>
          </p:nvPr>
        </p:nvSpPr>
        <p:spPr>
          <a:xfrm>
            <a:off x="605993" y="1109725"/>
            <a:ext cx="3069600" cy="1737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6" name="Google Shape;186;p28"/>
          <p:cNvSpPr txBox="1"/>
          <p:nvPr>
            <p:ph idx="1" type="subTitle"/>
          </p:nvPr>
        </p:nvSpPr>
        <p:spPr>
          <a:xfrm>
            <a:off x="605994" y="3017891"/>
            <a:ext cx="3069600" cy="81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5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7" name="Google Shape;187;p28"/>
          <p:cNvSpPr/>
          <p:nvPr/>
        </p:nvSpPr>
        <p:spPr>
          <a:xfrm>
            <a:off x="2642424" y="-1573400"/>
            <a:ext cx="3069600" cy="3069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2038350" y="4347200"/>
            <a:ext cx="2859600" cy="28596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_1">
    <p:spTree>
      <p:nvGrpSpPr>
        <p:cNvPr id="189" name="Shape 189"/>
        <p:cNvGrpSpPr/>
        <p:nvPr/>
      </p:nvGrpSpPr>
      <p:grpSpPr>
        <a:xfrm>
          <a:off x="0" y="0"/>
          <a:ext cx="0" cy="0"/>
          <a:chOff x="0" y="0"/>
          <a:chExt cx="0" cy="0"/>
        </a:xfrm>
      </p:grpSpPr>
      <p:sp>
        <p:nvSpPr>
          <p:cNvPr id="190" name="Google Shape;190;p29"/>
          <p:cNvSpPr txBox="1"/>
          <p:nvPr>
            <p:ph idx="1" type="body"/>
          </p:nvPr>
        </p:nvSpPr>
        <p:spPr>
          <a:xfrm>
            <a:off x="1604375" y="1540650"/>
            <a:ext cx="5935200" cy="2367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1" name="Google Shape;191;p29"/>
          <p:cNvSpPr/>
          <p:nvPr/>
        </p:nvSpPr>
        <p:spPr>
          <a:xfrm>
            <a:off x="-429400" y="-1000150"/>
            <a:ext cx="1645200" cy="1645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p:nvPr/>
        </p:nvSpPr>
        <p:spPr>
          <a:xfrm>
            <a:off x="7355304" y="2997550"/>
            <a:ext cx="3732300" cy="3732300"/>
          </a:xfrm>
          <a:prstGeom prst="ellipse">
            <a:avLst/>
          </a:prstGeom>
          <a:solidFill>
            <a:schemeClr val="dk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p:nvPr/>
        </p:nvSpPr>
        <p:spPr>
          <a:xfrm>
            <a:off x="-1130426" y="3727500"/>
            <a:ext cx="2734800" cy="273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9"/>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1">
    <p:spTree>
      <p:nvGrpSpPr>
        <p:cNvPr id="195" name="Shape 195"/>
        <p:cNvGrpSpPr/>
        <p:nvPr/>
      </p:nvGrpSpPr>
      <p:grpSpPr>
        <a:xfrm>
          <a:off x="0" y="0"/>
          <a:ext cx="0" cy="0"/>
          <a:chOff x="0" y="0"/>
          <a:chExt cx="0" cy="0"/>
        </a:xfrm>
      </p:grpSpPr>
      <p:sp>
        <p:nvSpPr>
          <p:cNvPr id="196" name="Google Shape;196;p30"/>
          <p:cNvSpPr/>
          <p:nvPr/>
        </p:nvSpPr>
        <p:spPr>
          <a:xfrm flipH="1">
            <a:off x="3940185" y="-1385800"/>
            <a:ext cx="8122200" cy="8122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txBox="1"/>
          <p:nvPr>
            <p:ph hasCustomPrompt="1" type="title"/>
          </p:nvPr>
        </p:nvSpPr>
        <p:spPr>
          <a:xfrm>
            <a:off x="6096225" y="836874"/>
            <a:ext cx="1759500" cy="1159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900"/>
              <a:buNone/>
              <a:defRPr sz="6600">
                <a:solidFill>
                  <a:srgbClr val="FFFFFF"/>
                </a:solidFill>
              </a:defRPr>
            </a:lvl1pPr>
            <a:lvl2pPr lvl="1" rtl="0" algn="r">
              <a:spcBef>
                <a:spcPts val="0"/>
              </a:spcBef>
              <a:spcAft>
                <a:spcPts val="0"/>
              </a:spcAft>
              <a:buSzPts val="6900"/>
              <a:buNone/>
              <a:defRPr sz="6900"/>
            </a:lvl2pPr>
            <a:lvl3pPr lvl="2" rtl="0" algn="r">
              <a:spcBef>
                <a:spcPts val="0"/>
              </a:spcBef>
              <a:spcAft>
                <a:spcPts val="0"/>
              </a:spcAft>
              <a:buSzPts val="6900"/>
              <a:buNone/>
              <a:defRPr sz="6900"/>
            </a:lvl3pPr>
            <a:lvl4pPr lvl="3" rtl="0" algn="r">
              <a:spcBef>
                <a:spcPts val="0"/>
              </a:spcBef>
              <a:spcAft>
                <a:spcPts val="0"/>
              </a:spcAft>
              <a:buSzPts val="6900"/>
              <a:buNone/>
              <a:defRPr sz="6900"/>
            </a:lvl4pPr>
            <a:lvl5pPr lvl="4" rtl="0" algn="r">
              <a:spcBef>
                <a:spcPts val="0"/>
              </a:spcBef>
              <a:spcAft>
                <a:spcPts val="0"/>
              </a:spcAft>
              <a:buSzPts val="6900"/>
              <a:buNone/>
              <a:defRPr sz="6900"/>
            </a:lvl5pPr>
            <a:lvl6pPr lvl="5" rtl="0" algn="r">
              <a:spcBef>
                <a:spcPts val="0"/>
              </a:spcBef>
              <a:spcAft>
                <a:spcPts val="0"/>
              </a:spcAft>
              <a:buSzPts val="6900"/>
              <a:buNone/>
              <a:defRPr sz="6900"/>
            </a:lvl6pPr>
            <a:lvl7pPr lvl="6" rtl="0" algn="r">
              <a:spcBef>
                <a:spcPts val="0"/>
              </a:spcBef>
              <a:spcAft>
                <a:spcPts val="0"/>
              </a:spcAft>
              <a:buSzPts val="6900"/>
              <a:buNone/>
              <a:defRPr sz="6900"/>
            </a:lvl7pPr>
            <a:lvl8pPr lvl="7" rtl="0" algn="r">
              <a:spcBef>
                <a:spcPts val="0"/>
              </a:spcBef>
              <a:spcAft>
                <a:spcPts val="0"/>
              </a:spcAft>
              <a:buSzPts val="6900"/>
              <a:buNone/>
              <a:defRPr sz="6900"/>
            </a:lvl8pPr>
            <a:lvl9pPr lvl="8" rtl="0" algn="r">
              <a:spcBef>
                <a:spcPts val="0"/>
              </a:spcBef>
              <a:spcAft>
                <a:spcPts val="0"/>
              </a:spcAft>
              <a:buSzPts val="6900"/>
              <a:buNone/>
              <a:defRPr sz="6900"/>
            </a:lvl9pPr>
          </a:lstStyle>
          <a:p>
            <a:r>
              <a:t>xx%</a:t>
            </a:r>
          </a:p>
        </p:txBody>
      </p:sp>
      <p:sp>
        <p:nvSpPr>
          <p:cNvPr id="198" name="Google Shape;198;p30"/>
          <p:cNvSpPr txBox="1"/>
          <p:nvPr>
            <p:ph idx="2" type="title"/>
          </p:nvPr>
        </p:nvSpPr>
        <p:spPr>
          <a:xfrm>
            <a:off x="4050125" y="1959225"/>
            <a:ext cx="3805500" cy="16353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800"/>
              <a:buNone/>
              <a:defRPr sz="4600">
                <a:solidFill>
                  <a:schemeClr val="accent2"/>
                </a:solidFill>
              </a:defRPr>
            </a:lvl1pPr>
            <a:lvl2pPr lvl="1" rtl="0" algn="r">
              <a:spcBef>
                <a:spcPts val="0"/>
              </a:spcBef>
              <a:spcAft>
                <a:spcPts val="0"/>
              </a:spcAft>
              <a:buClr>
                <a:srgbClr val="FFFFFF"/>
              </a:buClr>
              <a:buSzPts val="2800"/>
              <a:buNone/>
              <a:defRPr>
                <a:solidFill>
                  <a:srgbClr val="FFFFFF"/>
                </a:solidFill>
              </a:defRPr>
            </a:lvl2pPr>
            <a:lvl3pPr lvl="2" rtl="0" algn="r">
              <a:spcBef>
                <a:spcPts val="0"/>
              </a:spcBef>
              <a:spcAft>
                <a:spcPts val="0"/>
              </a:spcAft>
              <a:buClr>
                <a:srgbClr val="FFFFFF"/>
              </a:buClr>
              <a:buSzPts val="2800"/>
              <a:buNone/>
              <a:defRPr>
                <a:solidFill>
                  <a:srgbClr val="FFFFFF"/>
                </a:solidFill>
              </a:defRPr>
            </a:lvl3pPr>
            <a:lvl4pPr lvl="3" rtl="0" algn="r">
              <a:spcBef>
                <a:spcPts val="0"/>
              </a:spcBef>
              <a:spcAft>
                <a:spcPts val="0"/>
              </a:spcAft>
              <a:buClr>
                <a:srgbClr val="FFFFFF"/>
              </a:buClr>
              <a:buSzPts val="2800"/>
              <a:buNone/>
              <a:defRPr>
                <a:solidFill>
                  <a:srgbClr val="FFFFFF"/>
                </a:solidFill>
              </a:defRPr>
            </a:lvl4pPr>
            <a:lvl5pPr lvl="4" rtl="0" algn="r">
              <a:spcBef>
                <a:spcPts val="0"/>
              </a:spcBef>
              <a:spcAft>
                <a:spcPts val="0"/>
              </a:spcAft>
              <a:buClr>
                <a:srgbClr val="FFFFFF"/>
              </a:buClr>
              <a:buSzPts val="2800"/>
              <a:buNone/>
              <a:defRPr>
                <a:solidFill>
                  <a:srgbClr val="FFFFFF"/>
                </a:solidFill>
              </a:defRPr>
            </a:lvl5pPr>
            <a:lvl6pPr lvl="5" rtl="0" algn="r">
              <a:spcBef>
                <a:spcPts val="0"/>
              </a:spcBef>
              <a:spcAft>
                <a:spcPts val="0"/>
              </a:spcAft>
              <a:buClr>
                <a:srgbClr val="FFFFFF"/>
              </a:buClr>
              <a:buSzPts val="2800"/>
              <a:buNone/>
              <a:defRPr>
                <a:solidFill>
                  <a:srgbClr val="FFFFFF"/>
                </a:solidFill>
              </a:defRPr>
            </a:lvl6pPr>
            <a:lvl7pPr lvl="6" rtl="0" algn="r">
              <a:spcBef>
                <a:spcPts val="0"/>
              </a:spcBef>
              <a:spcAft>
                <a:spcPts val="0"/>
              </a:spcAft>
              <a:buClr>
                <a:srgbClr val="FFFFFF"/>
              </a:buClr>
              <a:buSzPts val="2800"/>
              <a:buNone/>
              <a:defRPr>
                <a:solidFill>
                  <a:srgbClr val="FFFFFF"/>
                </a:solidFill>
              </a:defRPr>
            </a:lvl7pPr>
            <a:lvl8pPr lvl="7" rtl="0" algn="r">
              <a:spcBef>
                <a:spcPts val="0"/>
              </a:spcBef>
              <a:spcAft>
                <a:spcPts val="0"/>
              </a:spcAft>
              <a:buClr>
                <a:srgbClr val="FFFFFF"/>
              </a:buClr>
              <a:buSzPts val="2800"/>
              <a:buNone/>
              <a:defRPr>
                <a:solidFill>
                  <a:srgbClr val="FFFFFF"/>
                </a:solidFill>
              </a:defRPr>
            </a:lvl8pPr>
            <a:lvl9pPr lvl="8" rtl="0" algn="r">
              <a:spcBef>
                <a:spcPts val="0"/>
              </a:spcBef>
              <a:spcAft>
                <a:spcPts val="0"/>
              </a:spcAft>
              <a:buClr>
                <a:srgbClr val="FFFFFF"/>
              </a:buClr>
              <a:buSzPts val="2800"/>
              <a:buNone/>
              <a:defRPr>
                <a:solidFill>
                  <a:srgbClr val="FFFFFF"/>
                </a:solidFill>
              </a:defRPr>
            </a:lvl9pPr>
          </a:lstStyle>
          <a:p/>
        </p:txBody>
      </p:sp>
      <p:sp>
        <p:nvSpPr>
          <p:cNvPr id="199" name="Google Shape;199;p30"/>
          <p:cNvSpPr txBox="1"/>
          <p:nvPr>
            <p:ph idx="1" type="subTitle"/>
          </p:nvPr>
        </p:nvSpPr>
        <p:spPr>
          <a:xfrm>
            <a:off x="5093225" y="3567975"/>
            <a:ext cx="2762400" cy="714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400"/>
              <a:buNone/>
              <a:defRPr>
                <a:solidFill>
                  <a:srgbClr val="FFFFFF"/>
                </a:solidFill>
              </a:defRPr>
            </a:lvl1pPr>
            <a:lvl2pPr lvl="1" rtl="0" algn="r">
              <a:spcBef>
                <a:spcPts val="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00" name="Google Shape;200;p30"/>
          <p:cNvSpPr/>
          <p:nvPr/>
        </p:nvSpPr>
        <p:spPr>
          <a:xfrm flipH="1">
            <a:off x="2609506" y="-2402950"/>
            <a:ext cx="3379800" cy="3379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0"/>
          <p:cNvSpPr/>
          <p:nvPr/>
        </p:nvSpPr>
        <p:spPr>
          <a:xfrm flipH="1">
            <a:off x="-1184741" y="4117100"/>
            <a:ext cx="2248500" cy="2248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715225" y="1152475"/>
            <a:ext cx="7713600" cy="34164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AutoNum type="arabicPeriod"/>
              <a:defRPr sz="1200"/>
            </a:lvl1pPr>
            <a:lvl2pPr indent="-317500" lvl="1" marL="914400">
              <a:spcBef>
                <a:spcPts val="1600"/>
              </a:spcBef>
              <a:spcAft>
                <a:spcPts val="0"/>
              </a:spcAft>
              <a:buSzPts val="1400"/>
              <a:buAutoNum type="alphaLcPeriod"/>
              <a:defRPr/>
            </a:lvl2pPr>
            <a:lvl3pPr indent="-317500" lvl="2" marL="1371600">
              <a:spcBef>
                <a:spcPts val="1600"/>
              </a:spcBef>
              <a:spcAft>
                <a:spcPts val="0"/>
              </a:spcAft>
              <a:buSzPts val="1400"/>
              <a:buAutoNum type="romanLcPeriod"/>
              <a:defRPr/>
            </a:lvl3pPr>
            <a:lvl4pPr indent="-317500" lvl="3" marL="1828800">
              <a:spcBef>
                <a:spcPts val="1600"/>
              </a:spcBef>
              <a:spcAft>
                <a:spcPts val="0"/>
              </a:spcAft>
              <a:buSzPts val="1400"/>
              <a:buAutoNum type="arabicPeriod"/>
              <a:defRPr/>
            </a:lvl4pPr>
            <a:lvl5pPr indent="-317500" lvl="4" marL="2286000">
              <a:spcBef>
                <a:spcPts val="1600"/>
              </a:spcBef>
              <a:spcAft>
                <a:spcPts val="0"/>
              </a:spcAft>
              <a:buSzPts val="1400"/>
              <a:buAutoNum type="alphaLcPeriod"/>
              <a:defRPr/>
            </a:lvl5pPr>
            <a:lvl6pPr indent="-317500" lvl="5" marL="2743200">
              <a:spcBef>
                <a:spcPts val="1600"/>
              </a:spcBef>
              <a:spcAft>
                <a:spcPts val="0"/>
              </a:spcAft>
              <a:buSzPts val="1400"/>
              <a:buAutoNum type="romanLcPeriod"/>
              <a:defRPr/>
            </a:lvl6pPr>
            <a:lvl7pPr indent="-317500" lvl="6" marL="3200400">
              <a:spcBef>
                <a:spcPts val="1600"/>
              </a:spcBef>
              <a:spcAft>
                <a:spcPts val="0"/>
              </a:spcAft>
              <a:buSzPts val="1400"/>
              <a:buAutoNum type="arabicPeriod"/>
              <a:defRPr/>
            </a:lvl7pPr>
            <a:lvl8pPr indent="-317500" lvl="7" marL="3657600">
              <a:spcBef>
                <a:spcPts val="1600"/>
              </a:spcBef>
              <a:spcAft>
                <a:spcPts val="0"/>
              </a:spcAft>
              <a:buSzPts val="1400"/>
              <a:buAutoNum type="alphaLcPeriod"/>
              <a:defRPr/>
            </a:lvl8pPr>
            <a:lvl9pPr indent="-317500" lvl="8" marL="4114800">
              <a:spcBef>
                <a:spcPts val="1600"/>
              </a:spcBef>
              <a:spcAft>
                <a:spcPts val="1600"/>
              </a:spcAft>
              <a:buSzPts val="1400"/>
              <a:buAutoNum type="romanLcPeriod"/>
              <a:defRPr/>
            </a:lvl9pPr>
          </a:lstStyle>
          <a:p/>
        </p:txBody>
      </p:sp>
      <p:sp>
        <p:nvSpPr>
          <p:cNvPr id="24" name="Google Shape;24;p4"/>
          <p:cNvSpPr/>
          <p:nvPr/>
        </p:nvSpPr>
        <p:spPr>
          <a:xfrm flipH="1">
            <a:off x="7948076" y="-1000150"/>
            <a:ext cx="1645200" cy="1645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flipH="1">
            <a:off x="-429400" y="440797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0_2_1">
    <p:spTree>
      <p:nvGrpSpPr>
        <p:cNvPr id="202" name="Shape 202"/>
        <p:cNvGrpSpPr/>
        <p:nvPr/>
      </p:nvGrpSpPr>
      <p:grpSpPr>
        <a:xfrm>
          <a:off x="0" y="0"/>
          <a:ext cx="0" cy="0"/>
          <a:chOff x="0" y="0"/>
          <a:chExt cx="0" cy="0"/>
        </a:xfrm>
      </p:grpSpPr>
      <p:sp>
        <p:nvSpPr>
          <p:cNvPr id="203" name="Google Shape;203;p31"/>
          <p:cNvSpPr/>
          <p:nvPr/>
        </p:nvSpPr>
        <p:spPr>
          <a:xfrm>
            <a:off x="-414699" y="42590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p:nvPr/>
        </p:nvSpPr>
        <p:spPr>
          <a:xfrm>
            <a:off x="8008526" y="-6191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14">
    <p:spTree>
      <p:nvGrpSpPr>
        <p:cNvPr id="206" name="Shape 206"/>
        <p:cNvGrpSpPr/>
        <p:nvPr/>
      </p:nvGrpSpPr>
      <p:grpSpPr>
        <a:xfrm>
          <a:off x="0" y="0"/>
          <a:ext cx="0" cy="0"/>
          <a:chOff x="0" y="0"/>
          <a:chExt cx="0" cy="0"/>
        </a:xfrm>
      </p:grpSpPr>
      <p:sp>
        <p:nvSpPr>
          <p:cNvPr id="207" name="Google Shape;207;p32"/>
          <p:cNvSpPr txBox="1"/>
          <p:nvPr>
            <p:ph idx="1" type="subTitle"/>
          </p:nvPr>
        </p:nvSpPr>
        <p:spPr>
          <a:xfrm>
            <a:off x="1548275" y="2818525"/>
            <a:ext cx="1568100" cy="445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1" sz="2100">
                <a:latin typeface="Poppins"/>
                <a:ea typeface="Poppins"/>
                <a:cs typeface="Poppins"/>
                <a:sym typeface="Poppins"/>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08" name="Google Shape;208;p32"/>
          <p:cNvSpPr txBox="1"/>
          <p:nvPr>
            <p:ph idx="2" type="subTitle"/>
          </p:nvPr>
        </p:nvSpPr>
        <p:spPr>
          <a:xfrm>
            <a:off x="3765000" y="2818525"/>
            <a:ext cx="1568100" cy="445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1" sz="2100">
                <a:solidFill>
                  <a:schemeClr val="dk1"/>
                </a:solidFill>
                <a:latin typeface="Poppins"/>
                <a:ea typeface="Poppins"/>
                <a:cs typeface="Poppins"/>
                <a:sym typeface="Poppins"/>
              </a:defRPr>
            </a:lvl1pPr>
            <a:lvl2pPr lvl="1" rtl="0" algn="ctr">
              <a:spcBef>
                <a:spcPts val="12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09" name="Google Shape;209;p32"/>
          <p:cNvSpPr txBox="1"/>
          <p:nvPr>
            <p:ph idx="3" type="subTitle"/>
          </p:nvPr>
        </p:nvSpPr>
        <p:spPr>
          <a:xfrm>
            <a:off x="6084625" y="2818525"/>
            <a:ext cx="1408200" cy="445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1" sz="2100">
                <a:latin typeface="Poppins"/>
                <a:ea typeface="Poppins"/>
                <a:cs typeface="Poppins"/>
                <a:sym typeface="Poppins"/>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10" name="Google Shape;210;p32"/>
          <p:cNvSpPr txBox="1"/>
          <p:nvPr>
            <p:ph idx="4" type="subTitle"/>
          </p:nvPr>
        </p:nvSpPr>
        <p:spPr>
          <a:xfrm>
            <a:off x="1343825" y="3310114"/>
            <a:ext cx="1977000" cy="9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1" name="Google Shape;211;p32"/>
          <p:cNvSpPr txBox="1"/>
          <p:nvPr>
            <p:ph idx="5" type="subTitle"/>
          </p:nvPr>
        </p:nvSpPr>
        <p:spPr>
          <a:xfrm>
            <a:off x="3568500" y="3310114"/>
            <a:ext cx="1961100" cy="97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2" name="Google Shape;212;p32"/>
          <p:cNvSpPr txBox="1"/>
          <p:nvPr>
            <p:ph idx="6" type="subTitle"/>
          </p:nvPr>
        </p:nvSpPr>
        <p:spPr>
          <a:xfrm>
            <a:off x="5777275" y="3310114"/>
            <a:ext cx="2022900" cy="9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3" name="Google Shape;213;p32"/>
          <p:cNvSpPr/>
          <p:nvPr/>
        </p:nvSpPr>
        <p:spPr>
          <a:xfrm flipH="1">
            <a:off x="-414699" y="-6191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p:nvPr/>
        </p:nvSpPr>
        <p:spPr>
          <a:xfrm flipH="1">
            <a:off x="8008526" y="42590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7">
    <p:spTree>
      <p:nvGrpSpPr>
        <p:cNvPr id="216" name="Shape 216"/>
        <p:cNvGrpSpPr/>
        <p:nvPr/>
      </p:nvGrpSpPr>
      <p:grpSpPr>
        <a:xfrm>
          <a:off x="0" y="0"/>
          <a:ext cx="0" cy="0"/>
          <a:chOff x="0" y="0"/>
          <a:chExt cx="0" cy="0"/>
        </a:xfrm>
      </p:grpSpPr>
      <p:sp>
        <p:nvSpPr>
          <p:cNvPr id="217" name="Google Shape;217;p33"/>
          <p:cNvSpPr txBox="1"/>
          <p:nvPr>
            <p:ph type="title"/>
          </p:nvPr>
        </p:nvSpPr>
        <p:spPr>
          <a:xfrm>
            <a:off x="855250" y="1690200"/>
            <a:ext cx="2845500" cy="8355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218" name="Google Shape;218;p33"/>
          <p:cNvSpPr txBox="1"/>
          <p:nvPr>
            <p:ph idx="1" type="subTitle"/>
          </p:nvPr>
        </p:nvSpPr>
        <p:spPr>
          <a:xfrm>
            <a:off x="855250" y="2568075"/>
            <a:ext cx="3296700" cy="1122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9" name="Google Shape;219;p33"/>
          <p:cNvSpPr/>
          <p:nvPr/>
        </p:nvSpPr>
        <p:spPr>
          <a:xfrm flipH="1">
            <a:off x="5089498" y="-1385800"/>
            <a:ext cx="8122200" cy="8122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7_1">
    <p:spTree>
      <p:nvGrpSpPr>
        <p:cNvPr id="220" name="Shape 220"/>
        <p:cNvGrpSpPr/>
        <p:nvPr/>
      </p:nvGrpSpPr>
      <p:grpSpPr>
        <a:xfrm>
          <a:off x="0" y="0"/>
          <a:ext cx="0" cy="0"/>
          <a:chOff x="0" y="0"/>
          <a:chExt cx="0" cy="0"/>
        </a:xfrm>
      </p:grpSpPr>
      <p:sp>
        <p:nvSpPr>
          <p:cNvPr id="221" name="Google Shape;221;p34"/>
          <p:cNvSpPr txBox="1"/>
          <p:nvPr>
            <p:ph type="title"/>
          </p:nvPr>
        </p:nvSpPr>
        <p:spPr>
          <a:xfrm>
            <a:off x="5732225" y="2034686"/>
            <a:ext cx="2597700" cy="650700"/>
          </a:xfrm>
          <a:prstGeom prst="rect">
            <a:avLst/>
          </a:prstGeom>
        </p:spPr>
        <p:txBody>
          <a:bodyPr anchorCtr="0" anchor="t" bIns="91425" lIns="91425" spcFirstLastPara="1" rIns="91425" wrap="square" tIns="91425">
            <a:noAutofit/>
          </a:bodyPr>
          <a:lstStyle>
            <a:lvl1pPr lvl="0" rtl="0" algn="r">
              <a:lnSpc>
                <a:spcPct val="97900"/>
              </a:lnSpc>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222" name="Google Shape;222;p34"/>
          <p:cNvSpPr txBox="1"/>
          <p:nvPr>
            <p:ph idx="1" type="subTitle"/>
          </p:nvPr>
        </p:nvSpPr>
        <p:spPr>
          <a:xfrm>
            <a:off x="5133175" y="2572600"/>
            <a:ext cx="3196800" cy="1122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3" name="Google Shape;223;p34"/>
          <p:cNvSpPr/>
          <p:nvPr/>
        </p:nvSpPr>
        <p:spPr>
          <a:xfrm flipH="1">
            <a:off x="-4706240" y="-1385800"/>
            <a:ext cx="8122200" cy="8122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_2">
    <p:spTree>
      <p:nvGrpSpPr>
        <p:cNvPr id="224" name="Shape 224"/>
        <p:cNvGrpSpPr/>
        <p:nvPr/>
      </p:nvGrpSpPr>
      <p:grpSpPr>
        <a:xfrm>
          <a:off x="0" y="0"/>
          <a:ext cx="0" cy="0"/>
          <a:chOff x="0" y="0"/>
          <a:chExt cx="0" cy="0"/>
        </a:xfrm>
      </p:grpSpPr>
      <p:sp>
        <p:nvSpPr>
          <p:cNvPr id="225" name="Google Shape;225;p35"/>
          <p:cNvSpPr txBox="1"/>
          <p:nvPr>
            <p:ph type="title"/>
          </p:nvPr>
        </p:nvSpPr>
        <p:spPr>
          <a:xfrm>
            <a:off x="855250" y="2024345"/>
            <a:ext cx="2656500" cy="621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226" name="Google Shape;226;p35"/>
          <p:cNvSpPr txBox="1"/>
          <p:nvPr>
            <p:ph idx="1" type="subTitle"/>
          </p:nvPr>
        </p:nvSpPr>
        <p:spPr>
          <a:xfrm>
            <a:off x="855250" y="2575500"/>
            <a:ext cx="3152100" cy="112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5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7" name="Google Shape;227;p35"/>
          <p:cNvSpPr/>
          <p:nvPr/>
        </p:nvSpPr>
        <p:spPr>
          <a:xfrm flipH="1">
            <a:off x="5775298" y="-1385800"/>
            <a:ext cx="8122200" cy="8122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4_1">
    <p:spTree>
      <p:nvGrpSpPr>
        <p:cNvPr id="228" name="Shape 228"/>
        <p:cNvGrpSpPr/>
        <p:nvPr/>
      </p:nvGrpSpPr>
      <p:grpSpPr>
        <a:xfrm>
          <a:off x="0" y="0"/>
          <a:ext cx="0" cy="0"/>
          <a:chOff x="0" y="0"/>
          <a:chExt cx="0" cy="0"/>
        </a:xfrm>
      </p:grpSpPr>
      <p:sp>
        <p:nvSpPr>
          <p:cNvPr id="229" name="Google Shape;229;p36"/>
          <p:cNvSpPr txBox="1"/>
          <p:nvPr>
            <p:ph hasCustomPrompt="1" type="title"/>
          </p:nvPr>
        </p:nvSpPr>
        <p:spPr>
          <a:xfrm>
            <a:off x="4099975" y="2973500"/>
            <a:ext cx="918000" cy="52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300"/>
              <a:buNone/>
              <a:defRPr b="1" sz="2400">
                <a:solidFill>
                  <a:schemeClr val="lt2"/>
                </a:solidFill>
              </a:defRPr>
            </a:lvl1pPr>
            <a:lvl2pPr lvl="1" rtl="0" algn="ctr">
              <a:spcBef>
                <a:spcPts val="0"/>
              </a:spcBef>
              <a:spcAft>
                <a:spcPts val="0"/>
              </a:spcAft>
              <a:buSzPts val="2300"/>
              <a:buNone/>
              <a:defRPr sz="2300"/>
            </a:lvl2pPr>
            <a:lvl3pPr lvl="2" rtl="0" algn="ctr">
              <a:spcBef>
                <a:spcPts val="0"/>
              </a:spcBef>
              <a:spcAft>
                <a:spcPts val="0"/>
              </a:spcAft>
              <a:buSzPts val="2300"/>
              <a:buNone/>
              <a:defRPr sz="2300"/>
            </a:lvl3pPr>
            <a:lvl4pPr lvl="3" rtl="0" algn="ctr">
              <a:spcBef>
                <a:spcPts val="0"/>
              </a:spcBef>
              <a:spcAft>
                <a:spcPts val="0"/>
              </a:spcAft>
              <a:buSzPts val="2300"/>
              <a:buNone/>
              <a:defRPr sz="2300"/>
            </a:lvl4pPr>
            <a:lvl5pPr lvl="4" rtl="0" algn="ctr">
              <a:spcBef>
                <a:spcPts val="0"/>
              </a:spcBef>
              <a:spcAft>
                <a:spcPts val="0"/>
              </a:spcAft>
              <a:buSzPts val="2300"/>
              <a:buNone/>
              <a:defRPr sz="2300"/>
            </a:lvl5pPr>
            <a:lvl6pPr lvl="5" rtl="0" algn="ctr">
              <a:spcBef>
                <a:spcPts val="0"/>
              </a:spcBef>
              <a:spcAft>
                <a:spcPts val="0"/>
              </a:spcAft>
              <a:buSzPts val="2300"/>
              <a:buNone/>
              <a:defRPr sz="2300"/>
            </a:lvl6pPr>
            <a:lvl7pPr lvl="6" rtl="0" algn="ctr">
              <a:spcBef>
                <a:spcPts val="0"/>
              </a:spcBef>
              <a:spcAft>
                <a:spcPts val="0"/>
              </a:spcAft>
              <a:buSzPts val="2300"/>
              <a:buNone/>
              <a:defRPr sz="2300"/>
            </a:lvl7pPr>
            <a:lvl8pPr lvl="7" rtl="0" algn="ctr">
              <a:spcBef>
                <a:spcPts val="0"/>
              </a:spcBef>
              <a:spcAft>
                <a:spcPts val="0"/>
              </a:spcAft>
              <a:buSzPts val="2300"/>
              <a:buNone/>
              <a:defRPr sz="2300"/>
            </a:lvl8pPr>
            <a:lvl9pPr lvl="8" rtl="0" algn="ctr">
              <a:spcBef>
                <a:spcPts val="0"/>
              </a:spcBef>
              <a:spcAft>
                <a:spcPts val="0"/>
              </a:spcAft>
              <a:buSzPts val="2300"/>
              <a:buNone/>
              <a:defRPr sz="2300"/>
            </a:lvl9pPr>
          </a:lstStyle>
          <a:p>
            <a:r>
              <a:t>xx%</a:t>
            </a:r>
          </a:p>
        </p:txBody>
      </p:sp>
      <p:sp>
        <p:nvSpPr>
          <p:cNvPr id="230" name="Google Shape;230;p36"/>
          <p:cNvSpPr txBox="1"/>
          <p:nvPr>
            <p:ph hasCustomPrompt="1" idx="2" type="title"/>
          </p:nvPr>
        </p:nvSpPr>
        <p:spPr>
          <a:xfrm>
            <a:off x="6119800" y="2973500"/>
            <a:ext cx="918000" cy="52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300"/>
              <a:buNone/>
              <a:defRPr b="1" sz="2400">
                <a:solidFill>
                  <a:schemeClr val="lt2"/>
                </a:solidFill>
              </a:defRPr>
            </a:lvl1pPr>
            <a:lvl2pPr lvl="1" rtl="0" algn="ctr">
              <a:spcBef>
                <a:spcPts val="0"/>
              </a:spcBef>
              <a:spcAft>
                <a:spcPts val="0"/>
              </a:spcAft>
              <a:buSzPts val="2300"/>
              <a:buNone/>
              <a:defRPr sz="2300"/>
            </a:lvl2pPr>
            <a:lvl3pPr lvl="2" rtl="0" algn="ctr">
              <a:spcBef>
                <a:spcPts val="0"/>
              </a:spcBef>
              <a:spcAft>
                <a:spcPts val="0"/>
              </a:spcAft>
              <a:buSzPts val="2300"/>
              <a:buNone/>
              <a:defRPr sz="2300"/>
            </a:lvl3pPr>
            <a:lvl4pPr lvl="3" rtl="0" algn="ctr">
              <a:spcBef>
                <a:spcPts val="0"/>
              </a:spcBef>
              <a:spcAft>
                <a:spcPts val="0"/>
              </a:spcAft>
              <a:buSzPts val="2300"/>
              <a:buNone/>
              <a:defRPr sz="2300"/>
            </a:lvl4pPr>
            <a:lvl5pPr lvl="4" rtl="0" algn="ctr">
              <a:spcBef>
                <a:spcPts val="0"/>
              </a:spcBef>
              <a:spcAft>
                <a:spcPts val="0"/>
              </a:spcAft>
              <a:buSzPts val="2300"/>
              <a:buNone/>
              <a:defRPr sz="2300"/>
            </a:lvl5pPr>
            <a:lvl6pPr lvl="5" rtl="0" algn="ctr">
              <a:spcBef>
                <a:spcPts val="0"/>
              </a:spcBef>
              <a:spcAft>
                <a:spcPts val="0"/>
              </a:spcAft>
              <a:buSzPts val="2300"/>
              <a:buNone/>
              <a:defRPr sz="2300"/>
            </a:lvl6pPr>
            <a:lvl7pPr lvl="6" rtl="0" algn="ctr">
              <a:spcBef>
                <a:spcPts val="0"/>
              </a:spcBef>
              <a:spcAft>
                <a:spcPts val="0"/>
              </a:spcAft>
              <a:buSzPts val="2300"/>
              <a:buNone/>
              <a:defRPr sz="2300"/>
            </a:lvl7pPr>
            <a:lvl8pPr lvl="7" rtl="0" algn="ctr">
              <a:spcBef>
                <a:spcPts val="0"/>
              </a:spcBef>
              <a:spcAft>
                <a:spcPts val="0"/>
              </a:spcAft>
              <a:buSzPts val="2300"/>
              <a:buNone/>
              <a:defRPr sz="2300"/>
            </a:lvl8pPr>
            <a:lvl9pPr lvl="8" rtl="0" algn="ctr">
              <a:spcBef>
                <a:spcPts val="0"/>
              </a:spcBef>
              <a:spcAft>
                <a:spcPts val="0"/>
              </a:spcAft>
              <a:buSzPts val="2300"/>
              <a:buNone/>
              <a:defRPr sz="2300"/>
            </a:lvl9pPr>
          </a:lstStyle>
          <a:p>
            <a:r>
              <a:t>xx%</a:t>
            </a:r>
          </a:p>
        </p:txBody>
      </p:sp>
      <p:sp>
        <p:nvSpPr>
          <p:cNvPr id="231" name="Google Shape;231;p36"/>
          <p:cNvSpPr txBox="1"/>
          <p:nvPr>
            <p:ph hasCustomPrompt="1" idx="3" type="title"/>
          </p:nvPr>
        </p:nvSpPr>
        <p:spPr>
          <a:xfrm>
            <a:off x="2080150" y="2973500"/>
            <a:ext cx="918000" cy="52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300"/>
              <a:buNone/>
              <a:defRPr b="1" sz="2400">
                <a:solidFill>
                  <a:schemeClr val="lt2"/>
                </a:solidFill>
              </a:defRPr>
            </a:lvl1pPr>
            <a:lvl2pPr lvl="1" rtl="0" algn="ctr">
              <a:spcBef>
                <a:spcPts val="0"/>
              </a:spcBef>
              <a:spcAft>
                <a:spcPts val="0"/>
              </a:spcAft>
              <a:buSzPts val="2300"/>
              <a:buNone/>
              <a:defRPr sz="2300"/>
            </a:lvl2pPr>
            <a:lvl3pPr lvl="2" rtl="0" algn="ctr">
              <a:spcBef>
                <a:spcPts val="0"/>
              </a:spcBef>
              <a:spcAft>
                <a:spcPts val="0"/>
              </a:spcAft>
              <a:buSzPts val="2300"/>
              <a:buNone/>
              <a:defRPr sz="2300"/>
            </a:lvl3pPr>
            <a:lvl4pPr lvl="3" rtl="0" algn="ctr">
              <a:spcBef>
                <a:spcPts val="0"/>
              </a:spcBef>
              <a:spcAft>
                <a:spcPts val="0"/>
              </a:spcAft>
              <a:buSzPts val="2300"/>
              <a:buNone/>
              <a:defRPr sz="2300"/>
            </a:lvl4pPr>
            <a:lvl5pPr lvl="4" rtl="0" algn="ctr">
              <a:spcBef>
                <a:spcPts val="0"/>
              </a:spcBef>
              <a:spcAft>
                <a:spcPts val="0"/>
              </a:spcAft>
              <a:buSzPts val="2300"/>
              <a:buNone/>
              <a:defRPr sz="2300"/>
            </a:lvl5pPr>
            <a:lvl6pPr lvl="5" rtl="0" algn="ctr">
              <a:spcBef>
                <a:spcPts val="0"/>
              </a:spcBef>
              <a:spcAft>
                <a:spcPts val="0"/>
              </a:spcAft>
              <a:buSzPts val="2300"/>
              <a:buNone/>
              <a:defRPr sz="2300"/>
            </a:lvl6pPr>
            <a:lvl7pPr lvl="6" rtl="0" algn="ctr">
              <a:spcBef>
                <a:spcPts val="0"/>
              </a:spcBef>
              <a:spcAft>
                <a:spcPts val="0"/>
              </a:spcAft>
              <a:buSzPts val="2300"/>
              <a:buNone/>
              <a:defRPr sz="2300"/>
            </a:lvl7pPr>
            <a:lvl8pPr lvl="7" rtl="0" algn="ctr">
              <a:spcBef>
                <a:spcPts val="0"/>
              </a:spcBef>
              <a:spcAft>
                <a:spcPts val="0"/>
              </a:spcAft>
              <a:buSzPts val="2300"/>
              <a:buNone/>
              <a:defRPr sz="2300"/>
            </a:lvl8pPr>
            <a:lvl9pPr lvl="8" rtl="0" algn="ctr">
              <a:spcBef>
                <a:spcPts val="0"/>
              </a:spcBef>
              <a:spcAft>
                <a:spcPts val="0"/>
              </a:spcAft>
              <a:buSzPts val="2300"/>
              <a:buNone/>
              <a:defRPr sz="2300"/>
            </a:lvl9pPr>
          </a:lstStyle>
          <a:p>
            <a:r>
              <a:t>xx%</a:t>
            </a:r>
          </a:p>
        </p:txBody>
      </p:sp>
      <p:sp>
        <p:nvSpPr>
          <p:cNvPr id="232" name="Google Shape;232;p36"/>
          <p:cNvSpPr txBox="1"/>
          <p:nvPr>
            <p:ph idx="1" type="subTitle"/>
          </p:nvPr>
        </p:nvSpPr>
        <p:spPr>
          <a:xfrm>
            <a:off x="1678450" y="3856147"/>
            <a:ext cx="1721400" cy="64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33" name="Google Shape;233;p36"/>
          <p:cNvSpPr txBox="1"/>
          <p:nvPr>
            <p:ph idx="4" type="subTitle"/>
          </p:nvPr>
        </p:nvSpPr>
        <p:spPr>
          <a:xfrm>
            <a:off x="3698275" y="3856147"/>
            <a:ext cx="1721400" cy="64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34" name="Google Shape;234;p36"/>
          <p:cNvSpPr txBox="1"/>
          <p:nvPr>
            <p:ph idx="5" type="subTitle"/>
          </p:nvPr>
        </p:nvSpPr>
        <p:spPr>
          <a:xfrm>
            <a:off x="5718100" y="3856147"/>
            <a:ext cx="1721400" cy="64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35" name="Google Shape;235;p36"/>
          <p:cNvSpPr txBox="1"/>
          <p:nvPr>
            <p:ph idx="6" type="subTitle"/>
          </p:nvPr>
        </p:nvSpPr>
        <p:spPr>
          <a:xfrm>
            <a:off x="1464700" y="3447135"/>
            <a:ext cx="2148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Nunito ExtraBold"/>
              <a:buNone/>
              <a:defRPr b="1" sz="2100">
                <a:latin typeface="Poppins"/>
                <a:ea typeface="Poppins"/>
                <a:cs typeface="Poppins"/>
                <a:sym typeface="Poppins"/>
              </a:defRPr>
            </a:lvl1pPr>
            <a:lvl2pPr lvl="1" rtl="0" algn="ctr">
              <a:spcBef>
                <a:spcPts val="0"/>
              </a:spcBef>
              <a:spcAft>
                <a:spcPts val="0"/>
              </a:spcAft>
              <a:buSzPts val="1800"/>
              <a:buFont typeface="Nunito"/>
              <a:buNone/>
              <a:defRPr b="1" sz="1800">
                <a:latin typeface="Nunito"/>
                <a:ea typeface="Nunito"/>
                <a:cs typeface="Nunito"/>
                <a:sym typeface="Nunito"/>
              </a:defRPr>
            </a:lvl2pPr>
            <a:lvl3pPr lvl="2" rtl="0" algn="ctr">
              <a:spcBef>
                <a:spcPts val="1600"/>
              </a:spcBef>
              <a:spcAft>
                <a:spcPts val="0"/>
              </a:spcAft>
              <a:buSzPts val="1800"/>
              <a:buFont typeface="Nunito"/>
              <a:buNone/>
              <a:defRPr b="1" sz="1800">
                <a:latin typeface="Nunito"/>
                <a:ea typeface="Nunito"/>
                <a:cs typeface="Nunito"/>
                <a:sym typeface="Nunito"/>
              </a:defRPr>
            </a:lvl3pPr>
            <a:lvl4pPr lvl="3" rtl="0" algn="ctr">
              <a:spcBef>
                <a:spcPts val="1600"/>
              </a:spcBef>
              <a:spcAft>
                <a:spcPts val="0"/>
              </a:spcAft>
              <a:buSzPts val="1800"/>
              <a:buFont typeface="Nunito"/>
              <a:buNone/>
              <a:defRPr b="1" sz="1800">
                <a:latin typeface="Nunito"/>
                <a:ea typeface="Nunito"/>
                <a:cs typeface="Nunito"/>
                <a:sym typeface="Nunito"/>
              </a:defRPr>
            </a:lvl4pPr>
            <a:lvl5pPr lvl="4" rtl="0" algn="ctr">
              <a:spcBef>
                <a:spcPts val="1600"/>
              </a:spcBef>
              <a:spcAft>
                <a:spcPts val="0"/>
              </a:spcAft>
              <a:buSzPts val="1800"/>
              <a:buFont typeface="Nunito"/>
              <a:buNone/>
              <a:defRPr b="1" sz="1800">
                <a:latin typeface="Nunito"/>
                <a:ea typeface="Nunito"/>
                <a:cs typeface="Nunito"/>
                <a:sym typeface="Nunito"/>
              </a:defRPr>
            </a:lvl5pPr>
            <a:lvl6pPr lvl="5" rtl="0" algn="ctr">
              <a:spcBef>
                <a:spcPts val="1600"/>
              </a:spcBef>
              <a:spcAft>
                <a:spcPts val="0"/>
              </a:spcAft>
              <a:buSzPts val="1800"/>
              <a:buFont typeface="Nunito"/>
              <a:buNone/>
              <a:defRPr b="1" sz="1800">
                <a:latin typeface="Nunito"/>
                <a:ea typeface="Nunito"/>
                <a:cs typeface="Nunito"/>
                <a:sym typeface="Nunito"/>
              </a:defRPr>
            </a:lvl6pPr>
            <a:lvl7pPr lvl="6" rtl="0" algn="ctr">
              <a:spcBef>
                <a:spcPts val="1600"/>
              </a:spcBef>
              <a:spcAft>
                <a:spcPts val="0"/>
              </a:spcAft>
              <a:buSzPts val="1800"/>
              <a:buFont typeface="Nunito"/>
              <a:buNone/>
              <a:defRPr b="1" sz="1800">
                <a:latin typeface="Nunito"/>
                <a:ea typeface="Nunito"/>
                <a:cs typeface="Nunito"/>
                <a:sym typeface="Nunito"/>
              </a:defRPr>
            </a:lvl7pPr>
            <a:lvl8pPr lvl="7" rtl="0" algn="ctr">
              <a:spcBef>
                <a:spcPts val="1600"/>
              </a:spcBef>
              <a:spcAft>
                <a:spcPts val="0"/>
              </a:spcAft>
              <a:buSzPts val="1800"/>
              <a:buFont typeface="Nunito"/>
              <a:buNone/>
              <a:defRPr b="1" sz="1800">
                <a:latin typeface="Nunito"/>
                <a:ea typeface="Nunito"/>
                <a:cs typeface="Nunito"/>
                <a:sym typeface="Nunito"/>
              </a:defRPr>
            </a:lvl8pPr>
            <a:lvl9pPr lvl="8" rtl="0" algn="ctr">
              <a:spcBef>
                <a:spcPts val="1600"/>
              </a:spcBef>
              <a:spcAft>
                <a:spcPts val="1600"/>
              </a:spcAft>
              <a:buSzPts val="1800"/>
              <a:buFont typeface="Nunito"/>
              <a:buNone/>
              <a:defRPr b="1" sz="1800">
                <a:latin typeface="Nunito"/>
                <a:ea typeface="Nunito"/>
                <a:cs typeface="Nunito"/>
                <a:sym typeface="Nunito"/>
              </a:defRPr>
            </a:lvl9pPr>
          </a:lstStyle>
          <a:p/>
        </p:txBody>
      </p:sp>
      <p:sp>
        <p:nvSpPr>
          <p:cNvPr id="236" name="Google Shape;236;p36"/>
          <p:cNvSpPr txBox="1"/>
          <p:nvPr>
            <p:ph idx="7" type="subTitle"/>
          </p:nvPr>
        </p:nvSpPr>
        <p:spPr>
          <a:xfrm>
            <a:off x="3484525" y="3447135"/>
            <a:ext cx="2148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Nunito ExtraBold"/>
              <a:buNone/>
              <a:defRPr b="1" sz="2100">
                <a:latin typeface="Poppins"/>
                <a:ea typeface="Poppins"/>
                <a:cs typeface="Poppins"/>
                <a:sym typeface="Poppins"/>
              </a:defRPr>
            </a:lvl1pPr>
            <a:lvl2pPr lvl="1" rtl="0" algn="ctr">
              <a:spcBef>
                <a:spcPts val="0"/>
              </a:spcBef>
              <a:spcAft>
                <a:spcPts val="0"/>
              </a:spcAft>
              <a:buSzPts val="1800"/>
              <a:buFont typeface="Nunito"/>
              <a:buNone/>
              <a:defRPr b="1" sz="1800">
                <a:latin typeface="Nunito"/>
                <a:ea typeface="Nunito"/>
                <a:cs typeface="Nunito"/>
                <a:sym typeface="Nunito"/>
              </a:defRPr>
            </a:lvl2pPr>
            <a:lvl3pPr lvl="2" rtl="0" algn="ctr">
              <a:spcBef>
                <a:spcPts val="1600"/>
              </a:spcBef>
              <a:spcAft>
                <a:spcPts val="0"/>
              </a:spcAft>
              <a:buSzPts val="1800"/>
              <a:buFont typeface="Nunito"/>
              <a:buNone/>
              <a:defRPr b="1" sz="1800">
                <a:latin typeface="Nunito"/>
                <a:ea typeface="Nunito"/>
                <a:cs typeface="Nunito"/>
                <a:sym typeface="Nunito"/>
              </a:defRPr>
            </a:lvl3pPr>
            <a:lvl4pPr lvl="3" rtl="0" algn="ctr">
              <a:spcBef>
                <a:spcPts val="1600"/>
              </a:spcBef>
              <a:spcAft>
                <a:spcPts val="0"/>
              </a:spcAft>
              <a:buSzPts val="1800"/>
              <a:buFont typeface="Nunito"/>
              <a:buNone/>
              <a:defRPr b="1" sz="1800">
                <a:latin typeface="Nunito"/>
                <a:ea typeface="Nunito"/>
                <a:cs typeface="Nunito"/>
                <a:sym typeface="Nunito"/>
              </a:defRPr>
            </a:lvl4pPr>
            <a:lvl5pPr lvl="4" rtl="0" algn="ctr">
              <a:spcBef>
                <a:spcPts val="1600"/>
              </a:spcBef>
              <a:spcAft>
                <a:spcPts val="0"/>
              </a:spcAft>
              <a:buSzPts val="1800"/>
              <a:buFont typeface="Nunito"/>
              <a:buNone/>
              <a:defRPr b="1" sz="1800">
                <a:latin typeface="Nunito"/>
                <a:ea typeface="Nunito"/>
                <a:cs typeface="Nunito"/>
                <a:sym typeface="Nunito"/>
              </a:defRPr>
            </a:lvl5pPr>
            <a:lvl6pPr lvl="5" rtl="0" algn="ctr">
              <a:spcBef>
                <a:spcPts val="1600"/>
              </a:spcBef>
              <a:spcAft>
                <a:spcPts val="0"/>
              </a:spcAft>
              <a:buSzPts val="1800"/>
              <a:buFont typeface="Nunito"/>
              <a:buNone/>
              <a:defRPr b="1" sz="1800">
                <a:latin typeface="Nunito"/>
                <a:ea typeface="Nunito"/>
                <a:cs typeface="Nunito"/>
                <a:sym typeface="Nunito"/>
              </a:defRPr>
            </a:lvl6pPr>
            <a:lvl7pPr lvl="6" rtl="0" algn="ctr">
              <a:spcBef>
                <a:spcPts val="1600"/>
              </a:spcBef>
              <a:spcAft>
                <a:spcPts val="0"/>
              </a:spcAft>
              <a:buSzPts val="1800"/>
              <a:buFont typeface="Nunito"/>
              <a:buNone/>
              <a:defRPr b="1" sz="1800">
                <a:latin typeface="Nunito"/>
                <a:ea typeface="Nunito"/>
                <a:cs typeface="Nunito"/>
                <a:sym typeface="Nunito"/>
              </a:defRPr>
            </a:lvl7pPr>
            <a:lvl8pPr lvl="7" rtl="0" algn="ctr">
              <a:spcBef>
                <a:spcPts val="1600"/>
              </a:spcBef>
              <a:spcAft>
                <a:spcPts val="0"/>
              </a:spcAft>
              <a:buSzPts val="1800"/>
              <a:buFont typeface="Nunito"/>
              <a:buNone/>
              <a:defRPr b="1" sz="1800">
                <a:latin typeface="Nunito"/>
                <a:ea typeface="Nunito"/>
                <a:cs typeface="Nunito"/>
                <a:sym typeface="Nunito"/>
              </a:defRPr>
            </a:lvl8pPr>
            <a:lvl9pPr lvl="8" rtl="0" algn="ctr">
              <a:spcBef>
                <a:spcPts val="1600"/>
              </a:spcBef>
              <a:spcAft>
                <a:spcPts val="1600"/>
              </a:spcAft>
              <a:buSzPts val="1800"/>
              <a:buFont typeface="Nunito"/>
              <a:buNone/>
              <a:defRPr b="1" sz="1800">
                <a:latin typeface="Nunito"/>
                <a:ea typeface="Nunito"/>
                <a:cs typeface="Nunito"/>
                <a:sym typeface="Nunito"/>
              </a:defRPr>
            </a:lvl9pPr>
          </a:lstStyle>
          <a:p/>
        </p:txBody>
      </p:sp>
      <p:sp>
        <p:nvSpPr>
          <p:cNvPr id="237" name="Google Shape;237;p36"/>
          <p:cNvSpPr txBox="1"/>
          <p:nvPr>
            <p:ph idx="8" type="subTitle"/>
          </p:nvPr>
        </p:nvSpPr>
        <p:spPr>
          <a:xfrm>
            <a:off x="5504350" y="3447135"/>
            <a:ext cx="2148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Nunito ExtraBold"/>
              <a:buNone/>
              <a:defRPr b="1" sz="2100">
                <a:latin typeface="Poppins"/>
                <a:ea typeface="Poppins"/>
                <a:cs typeface="Poppins"/>
                <a:sym typeface="Poppins"/>
              </a:defRPr>
            </a:lvl1pPr>
            <a:lvl2pPr lvl="1" rtl="0" algn="ctr">
              <a:spcBef>
                <a:spcPts val="0"/>
              </a:spcBef>
              <a:spcAft>
                <a:spcPts val="0"/>
              </a:spcAft>
              <a:buSzPts val="1800"/>
              <a:buFont typeface="Nunito"/>
              <a:buNone/>
              <a:defRPr b="1" sz="1800">
                <a:latin typeface="Nunito"/>
                <a:ea typeface="Nunito"/>
                <a:cs typeface="Nunito"/>
                <a:sym typeface="Nunito"/>
              </a:defRPr>
            </a:lvl2pPr>
            <a:lvl3pPr lvl="2" rtl="0" algn="ctr">
              <a:spcBef>
                <a:spcPts val="1600"/>
              </a:spcBef>
              <a:spcAft>
                <a:spcPts val="0"/>
              </a:spcAft>
              <a:buSzPts val="1800"/>
              <a:buFont typeface="Nunito"/>
              <a:buNone/>
              <a:defRPr b="1" sz="1800">
                <a:latin typeface="Nunito"/>
                <a:ea typeface="Nunito"/>
                <a:cs typeface="Nunito"/>
                <a:sym typeface="Nunito"/>
              </a:defRPr>
            </a:lvl3pPr>
            <a:lvl4pPr lvl="3" rtl="0" algn="ctr">
              <a:spcBef>
                <a:spcPts val="1600"/>
              </a:spcBef>
              <a:spcAft>
                <a:spcPts val="0"/>
              </a:spcAft>
              <a:buSzPts val="1800"/>
              <a:buFont typeface="Nunito"/>
              <a:buNone/>
              <a:defRPr b="1" sz="1800">
                <a:latin typeface="Nunito"/>
                <a:ea typeface="Nunito"/>
                <a:cs typeface="Nunito"/>
                <a:sym typeface="Nunito"/>
              </a:defRPr>
            </a:lvl4pPr>
            <a:lvl5pPr lvl="4" rtl="0" algn="ctr">
              <a:spcBef>
                <a:spcPts val="1600"/>
              </a:spcBef>
              <a:spcAft>
                <a:spcPts val="0"/>
              </a:spcAft>
              <a:buSzPts val="1800"/>
              <a:buFont typeface="Nunito"/>
              <a:buNone/>
              <a:defRPr b="1" sz="1800">
                <a:latin typeface="Nunito"/>
                <a:ea typeface="Nunito"/>
                <a:cs typeface="Nunito"/>
                <a:sym typeface="Nunito"/>
              </a:defRPr>
            </a:lvl5pPr>
            <a:lvl6pPr lvl="5" rtl="0" algn="ctr">
              <a:spcBef>
                <a:spcPts val="1600"/>
              </a:spcBef>
              <a:spcAft>
                <a:spcPts val="0"/>
              </a:spcAft>
              <a:buSzPts val="1800"/>
              <a:buFont typeface="Nunito"/>
              <a:buNone/>
              <a:defRPr b="1" sz="1800">
                <a:latin typeface="Nunito"/>
                <a:ea typeface="Nunito"/>
                <a:cs typeface="Nunito"/>
                <a:sym typeface="Nunito"/>
              </a:defRPr>
            </a:lvl6pPr>
            <a:lvl7pPr lvl="6" rtl="0" algn="ctr">
              <a:spcBef>
                <a:spcPts val="1600"/>
              </a:spcBef>
              <a:spcAft>
                <a:spcPts val="0"/>
              </a:spcAft>
              <a:buSzPts val="1800"/>
              <a:buFont typeface="Nunito"/>
              <a:buNone/>
              <a:defRPr b="1" sz="1800">
                <a:latin typeface="Nunito"/>
                <a:ea typeface="Nunito"/>
                <a:cs typeface="Nunito"/>
                <a:sym typeface="Nunito"/>
              </a:defRPr>
            </a:lvl7pPr>
            <a:lvl8pPr lvl="7" rtl="0" algn="ctr">
              <a:spcBef>
                <a:spcPts val="1600"/>
              </a:spcBef>
              <a:spcAft>
                <a:spcPts val="0"/>
              </a:spcAft>
              <a:buSzPts val="1800"/>
              <a:buFont typeface="Nunito"/>
              <a:buNone/>
              <a:defRPr b="1" sz="1800">
                <a:latin typeface="Nunito"/>
                <a:ea typeface="Nunito"/>
                <a:cs typeface="Nunito"/>
                <a:sym typeface="Nunito"/>
              </a:defRPr>
            </a:lvl8pPr>
            <a:lvl9pPr lvl="8" rtl="0" algn="ctr">
              <a:spcBef>
                <a:spcPts val="1600"/>
              </a:spcBef>
              <a:spcAft>
                <a:spcPts val="1600"/>
              </a:spcAft>
              <a:buSzPts val="1800"/>
              <a:buFont typeface="Nunito"/>
              <a:buNone/>
              <a:defRPr b="1" sz="1800">
                <a:latin typeface="Nunito"/>
                <a:ea typeface="Nunito"/>
                <a:cs typeface="Nunito"/>
                <a:sym typeface="Nunito"/>
              </a:defRPr>
            </a:lvl9pPr>
          </a:lstStyle>
          <a:p/>
        </p:txBody>
      </p:sp>
      <p:sp>
        <p:nvSpPr>
          <p:cNvPr id="238" name="Google Shape;238;p36"/>
          <p:cNvSpPr/>
          <p:nvPr/>
        </p:nvSpPr>
        <p:spPr>
          <a:xfrm flipH="1">
            <a:off x="7857375" y="413612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6"/>
          <p:cNvSpPr/>
          <p:nvPr/>
        </p:nvSpPr>
        <p:spPr>
          <a:xfrm flipH="1">
            <a:off x="-741824" y="4199275"/>
            <a:ext cx="1645200" cy="1645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txBox="1"/>
          <p:nvPr>
            <p:ph idx="9"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1" name="Google Shape;241;p36"/>
          <p:cNvSpPr/>
          <p:nvPr/>
        </p:nvSpPr>
        <p:spPr>
          <a:xfrm flipH="1">
            <a:off x="-741825" y="-84290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1">
    <p:spTree>
      <p:nvGrpSpPr>
        <p:cNvPr id="242" name="Shape 242"/>
        <p:cNvGrpSpPr/>
        <p:nvPr/>
      </p:nvGrpSpPr>
      <p:grpSpPr>
        <a:xfrm>
          <a:off x="0" y="0"/>
          <a:ext cx="0" cy="0"/>
          <a:chOff x="0" y="0"/>
          <a:chExt cx="0" cy="0"/>
        </a:xfrm>
      </p:grpSpPr>
      <p:sp>
        <p:nvSpPr>
          <p:cNvPr id="243" name="Google Shape;243;p37"/>
          <p:cNvSpPr txBox="1"/>
          <p:nvPr>
            <p:ph type="title"/>
          </p:nvPr>
        </p:nvSpPr>
        <p:spPr>
          <a:xfrm>
            <a:off x="1797696" y="901975"/>
            <a:ext cx="5548500" cy="90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4800">
                <a:solidFill>
                  <a:schemeClr val="dk1"/>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244" name="Google Shape;244;p37"/>
          <p:cNvSpPr txBox="1"/>
          <p:nvPr/>
        </p:nvSpPr>
        <p:spPr>
          <a:xfrm>
            <a:off x="1684975" y="3508775"/>
            <a:ext cx="5774100" cy="4923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Nunito"/>
                <a:ea typeface="Nunito"/>
                <a:cs typeface="Nunito"/>
                <a:sym typeface="Nunito"/>
              </a:rPr>
              <a:t>CREDITS: This presentation </a:t>
            </a:r>
            <a:r>
              <a:rPr lang="en" sz="1200">
                <a:solidFill>
                  <a:schemeClr val="dk1"/>
                </a:solidFill>
                <a:latin typeface="Nunito"/>
                <a:ea typeface="Nunito"/>
                <a:cs typeface="Nunito"/>
                <a:sym typeface="Nunito"/>
              </a:rPr>
              <a:t>template</a:t>
            </a:r>
            <a:r>
              <a:rPr lang="en" sz="1200">
                <a:solidFill>
                  <a:schemeClr val="dk1"/>
                </a:solidFill>
                <a:latin typeface="Nunito"/>
                <a:ea typeface="Nunito"/>
                <a:cs typeface="Nunito"/>
                <a:sym typeface="Nunito"/>
              </a:rPr>
              <a:t> was created by </a:t>
            </a:r>
            <a:r>
              <a:rPr b="1" lang="en" sz="1200">
                <a:solidFill>
                  <a:schemeClr val="dk1"/>
                </a:solidFill>
                <a:uFill>
                  <a:noFill/>
                </a:uFill>
                <a:latin typeface="Nunito"/>
                <a:ea typeface="Nunito"/>
                <a:cs typeface="Nunito"/>
                <a:sym typeface="Nunito"/>
                <a:hlinkClick r:id="rId2">
                  <a:extLst>
                    <a:ext uri="{A12FA001-AC4F-418D-AE19-62706E023703}">
                      <ahyp:hlinkClr val="tx"/>
                    </a:ext>
                  </a:extLst>
                </a:hlinkClick>
              </a:rPr>
              <a:t>Slidesgo</a:t>
            </a:r>
            <a:r>
              <a:rPr lang="en" sz="1200">
                <a:solidFill>
                  <a:schemeClr val="dk1"/>
                </a:solidFill>
                <a:latin typeface="Nunito"/>
                <a:ea typeface="Nunito"/>
                <a:cs typeface="Nunito"/>
                <a:sym typeface="Nunito"/>
              </a:rPr>
              <a:t>, including icons by </a:t>
            </a:r>
            <a:r>
              <a:rPr b="1" lang="en" sz="1200">
                <a:solidFill>
                  <a:schemeClr val="dk1"/>
                </a:solidFill>
                <a:uFill>
                  <a:noFill/>
                </a:uFill>
                <a:latin typeface="Nunito"/>
                <a:ea typeface="Nunito"/>
                <a:cs typeface="Nunito"/>
                <a:sym typeface="Nunito"/>
                <a:hlinkClick r:id="rId3">
                  <a:extLst>
                    <a:ext uri="{A12FA001-AC4F-418D-AE19-62706E023703}">
                      <ahyp:hlinkClr val="tx"/>
                    </a:ext>
                  </a:extLst>
                </a:hlinkClick>
              </a:rPr>
              <a:t>Flaticon</a:t>
            </a:r>
            <a:r>
              <a:rPr lang="en" sz="1200">
                <a:solidFill>
                  <a:schemeClr val="dk1"/>
                </a:solidFill>
                <a:latin typeface="Nunito"/>
                <a:ea typeface="Nunito"/>
                <a:cs typeface="Nunito"/>
                <a:sym typeface="Nunito"/>
              </a:rPr>
              <a:t>, </a:t>
            </a:r>
            <a:r>
              <a:rPr lang="en" sz="1200">
                <a:solidFill>
                  <a:schemeClr val="dk1"/>
                </a:solidFill>
                <a:latin typeface="Montserrat"/>
                <a:ea typeface="Montserrat"/>
                <a:cs typeface="Montserrat"/>
                <a:sym typeface="Montserrat"/>
              </a:rPr>
              <a:t>i</a:t>
            </a:r>
            <a:r>
              <a:rPr lang="en" sz="1200">
                <a:solidFill>
                  <a:schemeClr val="dk1"/>
                </a:solidFill>
                <a:latin typeface="Nunito"/>
                <a:ea typeface="Nunito"/>
                <a:cs typeface="Nunito"/>
                <a:sym typeface="Nunito"/>
              </a:rPr>
              <a:t>nfographics &amp; images by </a:t>
            </a:r>
            <a:r>
              <a:rPr b="1" lang="en" sz="1200">
                <a:solidFill>
                  <a:schemeClr val="dk1"/>
                </a:solidFill>
                <a:uFill>
                  <a:noFill/>
                </a:uFill>
                <a:latin typeface="Nunito"/>
                <a:ea typeface="Nunito"/>
                <a:cs typeface="Nunito"/>
                <a:sym typeface="Nunito"/>
                <a:hlinkClick r:id="rId4">
                  <a:extLst>
                    <a:ext uri="{A12FA001-AC4F-418D-AE19-62706E023703}">
                      <ahyp:hlinkClr val="tx"/>
                    </a:ext>
                  </a:extLst>
                </a:hlinkClick>
              </a:rPr>
              <a:t>Freepik</a:t>
            </a:r>
            <a:r>
              <a:rPr lang="en" sz="1200">
                <a:solidFill>
                  <a:schemeClr val="dk1"/>
                </a:solidFill>
                <a:latin typeface="Nunito"/>
                <a:ea typeface="Nunito"/>
                <a:cs typeface="Nunito"/>
                <a:sym typeface="Nunito"/>
              </a:rPr>
              <a:t> and illustrations by </a:t>
            </a:r>
            <a:r>
              <a:rPr b="1" lang="en" sz="1200">
                <a:solidFill>
                  <a:schemeClr val="dk1"/>
                </a:solidFill>
                <a:uFill>
                  <a:noFill/>
                </a:uFill>
                <a:latin typeface="Nunito"/>
                <a:ea typeface="Nunito"/>
                <a:cs typeface="Nunito"/>
                <a:sym typeface="Nunito"/>
                <a:hlinkClick r:id="rId5">
                  <a:extLst>
                    <a:ext uri="{A12FA001-AC4F-418D-AE19-62706E023703}">
                      <ahyp:hlinkClr val="tx"/>
                    </a:ext>
                  </a:extLst>
                </a:hlinkClick>
              </a:rPr>
              <a:t>Stories</a:t>
            </a:r>
            <a:endParaRPr b="1" sz="1200">
              <a:solidFill>
                <a:schemeClr val="dk1"/>
              </a:solidFill>
              <a:latin typeface="Nunito"/>
              <a:ea typeface="Nunito"/>
              <a:cs typeface="Nunito"/>
              <a:sym typeface="Nunito"/>
            </a:endParaRPr>
          </a:p>
        </p:txBody>
      </p:sp>
      <p:sp>
        <p:nvSpPr>
          <p:cNvPr id="245" name="Google Shape;245;p37"/>
          <p:cNvSpPr txBox="1"/>
          <p:nvPr>
            <p:ph idx="1" type="subTitle"/>
          </p:nvPr>
        </p:nvSpPr>
        <p:spPr>
          <a:xfrm>
            <a:off x="840025" y="1881475"/>
            <a:ext cx="7464000" cy="90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46" name="Google Shape;246;p37"/>
          <p:cNvSpPr/>
          <p:nvPr/>
        </p:nvSpPr>
        <p:spPr>
          <a:xfrm flipH="1">
            <a:off x="7856126" y="42590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flipH="1">
            <a:off x="-567099" y="-6191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6_2">
    <p:spTree>
      <p:nvGrpSpPr>
        <p:cNvPr id="248" name="Shape 248"/>
        <p:cNvGrpSpPr/>
        <p:nvPr/>
      </p:nvGrpSpPr>
      <p:grpSpPr>
        <a:xfrm>
          <a:off x="0" y="0"/>
          <a:ext cx="0" cy="0"/>
          <a:chOff x="0" y="0"/>
          <a:chExt cx="0" cy="0"/>
        </a:xfrm>
      </p:grpSpPr>
      <p:sp>
        <p:nvSpPr>
          <p:cNvPr id="249" name="Google Shape;249;p38"/>
          <p:cNvSpPr txBox="1"/>
          <p:nvPr>
            <p:ph idx="1" type="subTitle"/>
          </p:nvPr>
        </p:nvSpPr>
        <p:spPr>
          <a:xfrm>
            <a:off x="2946550" y="2454075"/>
            <a:ext cx="1275300" cy="43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1" sz="1600">
                <a:solidFill>
                  <a:schemeClr val="accent2"/>
                </a:solidFill>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0" name="Google Shape;250;p38"/>
          <p:cNvSpPr txBox="1"/>
          <p:nvPr>
            <p:ph idx="2" type="subTitle"/>
          </p:nvPr>
        </p:nvSpPr>
        <p:spPr>
          <a:xfrm>
            <a:off x="4901488" y="2454075"/>
            <a:ext cx="1275300" cy="43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1" sz="1600">
                <a:solidFill>
                  <a:schemeClr val="accent2"/>
                </a:solidFill>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1" name="Google Shape;251;p38"/>
          <p:cNvSpPr txBox="1"/>
          <p:nvPr>
            <p:ph idx="3" type="subTitle"/>
          </p:nvPr>
        </p:nvSpPr>
        <p:spPr>
          <a:xfrm>
            <a:off x="991550" y="2454075"/>
            <a:ext cx="1275300" cy="43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1" sz="1600">
                <a:solidFill>
                  <a:schemeClr val="accent2"/>
                </a:solidFill>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2" name="Google Shape;252;p38"/>
          <p:cNvSpPr txBox="1"/>
          <p:nvPr>
            <p:ph idx="4" type="subTitle"/>
          </p:nvPr>
        </p:nvSpPr>
        <p:spPr>
          <a:xfrm>
            <a:off x="6856438" y="2454075"/>
            <a:ext cx="1275300" cy="43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1" sz="1600">
                <a:solidFill>
                  <a:schemeClr val="accent2"/>
                </a:solidFill>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3" name="Google Shape;253;p38"/>
          <p:cNvSpPr txBox="1"/>
          <p:nvPr>
            <p:ph idx="5" type="subTitle"/>
          </p:nvPr>
        </p:nvSpPr>
        <p:spPr>
          <a:xfrm>
            <a:off x="2811813" y="2785975"/>
            <a:ext cx="1544700" cy="60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4" name="Google Shape;254;p38"/>
          <p:cNvSpPr txBox="1"/>
          <p:nvPr>
            <p:ph idx="6" type="subTitle"/>
          </p:nvPr>
        </p:nvSpPr>
        <p:spPr>
          <a:xfrm>
            <a:off x="4766788" y="2785975"/>
            <a:ext cx="1544700" cy="60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5" name="Google Shape;255;p38"/>
          <p:cNvSpPr txBox="1"/>
          <p:nvPr>
            <p:ph idx="7" type="subTitle"/>
          </p:nvPr>
        </p:nvSpPr>
        <p:spPr>
          <a:xfrm>
            <a:off x="856850" y="2785975"/>
            <a:ext cx="1544700" cy="60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6" name="Google Shape;256;p38"/>
          <p:cNvSpPr txBox="1"/>
          <p:nvPr>
            <p:ph idx="8" type="subTitle"/>
          </p:nvPr>
        </p:nvSpPr>
        <p:spPr>
          <a:xfrm>
            <a:off x="6721738" y="2785975"/>
            <a:ext cx="1544700" cy="60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7" name="Google Shape;257;p38"/>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38"/>
          <p:cNvSpPr/>
          <p:nvPr/>
        </p:nvSpPr>
        <p:spPr>
          <a:xfrm flipH="1">
            <a:off x="-1024299" y="-695350"/>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8"/>
          <p:cNvSpPr/>
          <p:nvPr/>
        </p:nvSpPr>
        <p:spPr>
          <a:xfrm flipH="1">
            <a:off x="8160926" y="42590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0_2">
    <p:spTree>
      <p:nvGrpSpPr>
        <p:cNvPr id="260" name="Shape 260"/>
        <p:cNvGrpSpPr/>
        <p:nvPr/>
      </p:nvGrpSpPr>
      <p:grpSpPr>
        <a:xfrm>
          <a:off x="0" y="0"/>
          <a:ext cx="0" cy="0"/>
          <a:chOff x="0" y="0"/>
          <a:chExt cx="0" cy="0"/>
        </a:xfrm>
      </p:grpSpPr>
      <p:sp>
        <p:nvSpPr>
          <p:cNvPr id="261" name="Google Shape;261;p39"/>
          <p:cNvSpPr/>
          <p:nvPr/>
        </p:nvSpPr>
        <p:spPr>
          <a:xfrm flipH="1">
            <a:off x="-3490515" y="-1385800"/>
            <a:ext cx="8122200" cy="8122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9"/>
          <p:cNvSpPr/>
          <p:nvPr/>
        </p:nvSpPr>
        <p:spPr>
          <a:xfrm flipH="1">
            <a:off x="2609506" y="-2402950"/>
            <a:ext cx="3379800" cy="3379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9"/>
          <p:cNvSpPr/>
          <p:nvPr/>
        </p:nvSpPr>
        <p:spPr>
          <a:xfrm flipH="1">
            <a:off x="7732059" y="4117100"/>
            <a:ext cx="2248500" cy="2248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0_1_2">
    <p:spTree>
      <p:nvGrpSpPr>
        <p:cNvPr id="264" name="Shape 264"/>
        <p:cNvGrpSpPr/>
        <p:nvPr/>
      </p:nvGrpSpPr>
      <p:grpSpPr>
        <a:xfrm>
          <a:off x="0" y="0"/>
          <a:ext cx="0" cy="0"/>
          <a:chOff x="0" y="0"/>
          <a:chExt cx="0" cy="0"/>
        </a:xfrm>
      </p:grpSpPr>
      <p:sp>
        <p:nvSpPr>
          <p:cNvPr id="265" name="Google Shape;265;p40"/>
          <p:cNvSpPr/>
          <p:nvPr/>
        </p:nvSpPr>
        <p:spPr>
          <a:xfrm>
            <a:off x="-678200" y="4249800"/>
            <a:ext cx="2549100" cy="2549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0"/>
          <p:cNvSpPr/>
          <p:nvPr/>
        </p:nvSpPr>
        <p:spPr>
          <a:xfrm>
            <a:off x="4184850" y="-3250300"/>
            <a:ext cx="6024900" cy="6024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rot="-7885851">
            <a:off x="3085351" y="1023670"/>
            <a:ext cx="3126755" cy="3095889"/>
          </a:xfrm>
          <a:custGeom>
            <a:rect b="b" l="l" r="r" t="t"/>
            <a:pathLst>
              <a:path extrusionOk="0" h="127361" w="118399">
                <a:moveTo>
                  <a:pt x="30558" y="0"/>
                </a:moveTo>
                <a:lnTo>
                  <a:pt x="29492" y="40"/>
                </a:lnTo>
                <a:lnTo>
                  <a:pt x="28465" y="119"/>
                </a:lnTo>
                <a:lnTo>
                  <a:pt x="27399" y="198"/>
                </a:lnTo>
                <a:lnTo>
                  <a:pt x="26333" y="316"/>
                </a:lnTo>
                <a:lnTo>
                  <a:pt x="25267" y="474"/>
                </a:lnTo>
                <a:lnTo>
                  <a:pt x="24241" y="632"/>
                </a:lnTo>
                <a:lnTo>
                  <a:pt x="23214" y="830"/>
                </a:lnTo>
                <a:lnTo>
                  <a:pt x="22188" y="1066"/>
                </a:lnTo>
                <a:lnTo>
                  <a:pt x="21161" y="1343"/>
                </a:lnTo>
                <a:lnTo>
                  <a:pt x="20174" y="1619"/>
                </a:lnTo>
                <a:lnTo>
                  <a:pt x="19148" y="1935"/>
                </a:lnTo>
                <a:lnTo>
                  <a:pt x="18201" y="2251"/>
                </a:lnTo>
                <a:lnTo>
                  <a:pt x="17214" y="2606"/>
                </a:lnTo>
                <a:lnTo>
                  <a:pt x="16266" y="3001"/>
                </a:lnTo>
                <a:lnTo>
                  <a:pt x="15319" y="3435"/>
                </a:lnTo>
                <a:lnTo>
                  <a:pt x="14411" y="3869"/>
                </a:lnTo>
                <a:lnTo>
                  <a:pt x="13503" y="4383"/>
                </a:lnTo>
                <a:lnTo>
                  <a:pt x="12595" y="4896"/>
                </a:lnTo>
                <a:lnTo>
                  <a:pt x="11726" y="5409"/>
                </a:lnTo>
                <a:lnTo>
                  <a:pt x="10897" y="6001"/>
                </a:lnTo>
                <a:lnTo>
                  <a:pt x="10068" y="6594"/>
                </a:lnTo>
                <a:lnTo>
                  <a:pt x="9278" y="7225"/>
                </a:lnTo>
                <a:lnTo>
                  <a:pt x="8489" y="7896"/>
                </a:lnTo>
                <a:lnTo>
                  <a:pt x="7739" y="8567"/>
                </a:lnTo>
                <a:lnTo>
                  <a:pt x="6988" y="9278"/>
                </a:lnTo>
                <a:lnTo>
                  <a:pt x="6317" y="10028"/>
                </a:lnTo>
                <a:lnTo>
                  <a:pt x="5607" y="10818"/>
                </a:lnTo>
                <a:lnTo>
                  <a:pt x="4975" y="11647"/>
                </a:lnTo>
                <a:lnTo>
                  <a:pt x="4343" y="12476"/>
                </a:lnTo>
                <a:lnTo>
                  <a:pt x="3751" y="13384"/>
                </a:lnTo>
                <a:lnTo>
                  <a:pt x="3198" y="14292"/>
                </a:lnTo>
                <a:lnTo>
                  <a:pt x="2409" y="15713"/>
                </a:lnTo>
                <a:lnTo>
                  <a:pt x="2093" y="16424"/>
                </a:lnTo>
                <a:lnTo>
                  <a:pt x="1738" y="17134"/>
                </a:lnTo>
                <a:lnTo>
                  <a:pt x="1461" y="17845"/>
                </a:lnTo>
                <a:lnTo>
                  <a:pt x="1185" y="18516"/>
                </a:lnTo>
                <a:lnTo>
                  <a:pt x="948" y="19227"/>
                </a:lnTo>
                <a:lnTo>
                  <a:pt x="751" y="19898"/>
                </a:lnTo>
                <a:lnTo>
                  <a:pt x="593" y="20569"/>
                </a:lnTo>
                <a:lnTo>
                  <a:pt x="435" y="21240"/>
                </a:lnTo>
                <a:lnTo>
                  <a:pt x="277" y="21911"/>
                </a:lnTo>
                <a:lnTo>
                  <a:pt x="198" y="22543"/>
                </a:lnTo>
                <a:lnTo>
                  <a:pt x="40" y="23846"/>
                </a:lnTo>
                <a:lnTo>
                  <a:pt x="1" y="25149"/>
                </a:lnTo>
                <a:lnTo>
                  <a:pt x="40" y="26175"/>
                </a:lnTo>
                <a:lnTo>
                  <a:pt x="119" y="27241"/>
                </a:lnTo>
                <a:lnTo>
                  <a:pt x="277" y="28268"/>
                </a:lnTo>
                <a:lnTo>
                  <a:pt x="474" y="29255"/>
                </a:lnTo>
                <a:lnTo>
                  <a:pt x="711" y="30281"/>
                </a:lnTo>
                <a:lnTo>
                  <a:pt x="1027" y="31268"/>
                </a:lnTo>
                <a:lnTo>
                  <a:pt x="1382" y="32215"/>
                </a:lnTo>
                <a:lnTo>
                  <a:pt x="1777" y="33202"/>
                </a:lnTo>
                <a:lnTo>
                  <a:pt x="2211" y="34150"/>
                </a:lnTo>
                <a:lnTo>
                  <a:pt x="2685" y="35097"/>
                </a:lnTo>
                <a:lnTo>
                  <a:pt x="3159" y="36045"/>
                </a:lnTo>
                <a:lnTo>
                  <a:pt x="3712" y="36953"/>
                </a:lnTo>
                <a:lnTo>
                  <a:pt x="4304" y="37861"/>
                </a:lnTo>
                <a:lnTo>
                  <a:pt x="4896" y="38769"/>
                </a:lnTo>
                <a:lnTo>
                  <a:pt x="5528" y="39677"/>
                </a:lnTo>
                <a:lnTo>
                  <a:pt x="6199" y="40585"/>
                </a:lnTo>
                <a:lnTo>
                  <a:pt x="7581" y="42362"/>
                </a:lnTo>
                <a:lnTo>
                  <a:pt x="9041" y="44099"/>
                </a:lnTo>
                <a:lnTo>
                  <a:pt x="10542" y="45796"/>
                </a:lnTo>
                <a:lnTo>
                  <a:pt x="12081" y="47494"/>
                </a:lnTo>
                <a:lnTo>
                  <a:pt x="15121" y="50889"/>
                </a:lnTo>
                <a:lnTo>
                  <a:pt x="16621" y="52547"/>
                </a:lnTo>
                <a:lnTo>
                  <a:pt x="18082" y="54205"/>
                </a:lnTo>
                <a:lnTo>
                  <a:pt x="19227" y="55548"/>
                </a:lnTo>
                <a:lnTo>
                  <a:pt x="20253" y="56890"/>
                </a:lnTo>
                <a:lnTo>
                  <a:pt x="21240" y="58232"/>
                </a:lnTo>
                <a:lnTo>
                  <a:pt x="22188" y="59575"/>
                </a:lnTo>
                <a:lnTo>
                  <a:pt x="23017" y="60917"/>
                </a:lnTo>
                <a:lnTo>
                  <a:pt x="23846" y="62259"/>
                </a:lnTo>
                <a:lnTo>
                  <a:pt x="24596" y="63601"/>
                </a:lnTo>
                <a:lnTo>
                  <a:pt x="25307" y="64944"/>
                </a:lnTo>
                <a:lnTo>
                  <a:pt x="25938" y="66286"/>
                </a:lnTo>
                <a:lnTo>
                  <a:pt x="26570" y="67668"/>
                </a:lnTo>
                <a:lnTo>
                  <a:pt x="27123" y="69010"/>
                </a:lnTo>
                <a:lnTo>
                  <a:pt x="27636" y="70352"/>
                </a:lnTo>
                <a:lnTo>
                  <a:pt x="28110" y="71734"/>
                </a:lnTo>
                <a:lnTo>
                  <a:pt x="28584" y="73116"/>
                </a:lnTo>
                <a:lnTo>
                  <a:pt x="28978" y="74498"/>
                </a:lnTo>
                <a:lnTo>
                  <a:pt x="29373" y="75879"/>
                </a:lnTo>
                <a:lnTo>
                  <a:pt x="29728" y="77261"/>
                </a:lnTo>
                <a:lnTo>
                  <a:pt x="30044" y="78682"/>
                </a:lnTo>
                <a:lnTo>
                  <a:pt x="30676" y="81525"/>
                </a:lnTo>
                <a:lnTo>
                  <a:pt x="31189" y="84446"/>
                </a:lnTo>
                <a:lnTo>
                  <a:pt x="31702" y="87407"/>
                </a:lnTo>
                <a:lnTo>
                  <a:pt x="32610" y="93527"/>
                </a:lnTo>
                <a:lnTo>
                  <a:pt x="33084" y="96685"/>
                </a:lnTo>
                <a:lnTo>
                  <a:pt x="33637" y="99962"/>
                </a:lnTo>
                <a:lnTo>
                  <a:pt x="34032" y="102133"/>
                </a:lnTo>
                <a:lnTo>
                  <a:pt x="34545" y="104423"/>
                </a:lnTo>
                <a:lnTo>
                  <a:pt x="34861" y="105568"/>
                </a:lnTo>
                <a:lnTo>
                  <a:pt x="35177" y="106713"/>
                </a:lnTo>
                <a:lnTo>
                  <a:pt x="35532" y="107897"/>
                </a:lnTo>
                <a:lnTo>
                  <a:pt x="35887" y="109042"/>
                </a:lnTo>
                <a:lnTo>
                  <a:pt x="36321" y="110226"/>
                </a:lnTo>
                <a:lnTo>
                  <a:pt x="36756" y="111371"/>
                </a:lnTo>
                <a:lnTo>
                  <a:pt x="37229" y="112516"/>
                </a:lnTo>
                <a:lnTo>
                  <a:pt x="37743" y="113621"/>
                </a:lnTo>
                <a:lnTo>
                  <a:pt x="38295" y="114766"/>
                </a:lnTo>
                <a:lnTo>
                  <a:pt x="38888" y="115832"/>
                </a:lnTo>
                <a:lnTo>
                  <a:pt x="39480" y="116898"/>
                </a:lnTo>
                <a:lnTo>
                  <a:pt x="40111" y="117925"/>
                </a:lnTo>
                <a:lnTo>
                  <a:pt x="40822" y="118951"/>
                </a:lnTo>
                <a:lnTo>
                  <a:pt x="41533" y="119899"/>
                </a:lnTo>
                <a:lnTo>
                  <a:pt x="42283" y="120807"/>
                </a:lnTo>
                <a:lnTo>
                  <a:pt x="43072" y="121715"/>
                </a:lnTo>
                <a:lnTo>
                  <a:pt x="43901" y="122544"/>
                </a:lnTo>
                <a:lnTo>
                  <a:pt x="44770" y="123294"/>
                </a:lnTo>
                <a:lnTo>
                  <a:pt x="45678" y="124004"/>
                </a:lnTo>
                <a:lnTo>
                  <a:pt x="46626" y="124676"/>
                </a:lnTo>
                <a:lnTo>
                  <a:pt x="47612" y="125268"/>
                </a:lnTo>
                <a:lnTo>
                  <a:pt x="48639" y="125821"/>
                </a:lnTo>
                <a:lnTo>
                  <a:pt x="49705" y="126255"/>
                </a:lnTo>
                <a:lnTo>
                  <a:pt x="50810" y="126650"/>
                </a:lnTo>
                <a:lnTo>
                  <a:pt x="51995" y="126965"/>
                </a:lnTo>
                <a:lnTo>
                  <a:pt x="53179" y="127163"/>
                </a:lnTo>
                <a:lnTo>
                  <a:pt x="54442" y="127321"/>
                </a:lnTo>
                <a:lnTo>
                  <a:pt x="55745" y="127360"/>
                </a:lnTo>
                <a:lnTo>
                  <a:pt x="57048" y="127321"/>
                </a:lnTo>
                <a:lnTo>
                  <a:pt x="58430" y="127163"/>
                </a:lnTo>
                <a:lnTo>
                  <a:pt x="59812" y="126926"/>
                </a:lnTo>
                <a:lnTo>
                  <a:pt x="61272" y="126610"/>
                </a:lnTo>
                <a:lnTo>
                  <a:pt x="62812" y="126136"/>
                </a:lnTo>
                <a:lnTo>
                  <a:pt x="64352" y="125584"/>
                </a:lnTo>
                <a:lnTo>
                  <a:pt x="65970" y="124912"/>
                </a:lnTo>
                <a:lnTo>
                  <a:pt x="67628" y="124123"/>
                </a:lnTo>
                <a:lnTo>
                  <a:pt x="68971" y="123412"/>
                </a:lnTo>
                <a:lnTo>
                  <a:pt x="70274" y="122583"/>
                </a:lnTo>
                <a:lnTo>
                  <a:pt x="71497" y="121754"/>
                </a:lnTo>
                <a:lnTo>
                  <a:pt x="72682" y="120807"/>
                </a:lnTo>
                <a:lnTo>
                  <a:pt x="73827" y="119859"/>
                </a:lnTo>
                <a:lnTo>
                  <a:pt x="74893" y="118833"/>
                </a:lnTo>
                <a:lnTo>
                  <a:pt x="75919" y="117767"/>
                </a:lnTo>
                <a:lnTo>
                  <a:pt x="76906" y="116661"/>
                </a:lnTo>
                <a:lnTo>
                  <a:pt x="77854" y="115477"/>
                </a:lnTo>
                <a:lnTo>
                  <a:pt x="78762" y="114293"/>
                </a:lnTo>
                <a:lnTo>
                  <a:pt x="79630" y="113069"/>
                </a:lnTo>
                <a:lnTo>
                  <a:pt x="80459" y="111845"/>
                </a:lnTo>
                <a:lnTo>
                  <a:pt x="81288" y="110542"/>
                </a:lnTo>
                <a:lnTo>
                  <a:pt x="82078" y="109239"/>
                </a:lnTo>
                <a:lnTo>
                  <a:pt x="82828" y="107936"/>
                </a:lnTo>
                <a:lnTo>
                  <a:pt x="83578" y="106594"/>
                </a:lnTo>
                <a:lnTo>
                  <a:pt x="84999" y="103870"/>
                </a:lnTo>
                <a:lnTo>
                  <a:pt x="86381" y="101146"/>
                </a:lnTo>
                <a:lnTo>
                  <a:pt x="87723" y="98422"/>
                </a:lnTo>
                <a:lnTo>
                  <a:pt x="89066" y="95698"/>
                </a:lnTo>
                <a:lnTo>
                  <a:pt x="90447" y="93092"/>
                </a:lnTo>
                <a:lnTo>
                  <a:pt x="91158" y="91789"/>
                </a:lnTo>
                <a:lnTo>
                  <a:pt x="91869" y="90526"/>
                </a:lnTo>
                <a:lnTo>
                  <a:pt x="92579" y="89302"/>
                </a:lnTo>
                <a:lnTo>
                  <a:pt x="93329" y="88118"/>
                </a:lnTo>
                <a:lnTo>
                  <a:pt x="94119" y="86934"/>
                </a:lnTo>
                <a:lnTo>
                  <a:pt x="94909" y="85828"/>
                </a:lnTo>
                <a:lnTo>
                  <a:pt x="95777" y="84683"/>
                </a:lnTo>
                <a:lnTo>
                  <a:pt x="96646" y="83578"/>
                </a:lnTo>
                <a:lnTo>
                  <a:pt x="97554" y="82472"/>
                </a:lnTo>
                <a:lnTo>
                  <a:pt x="98501" y="81367"/>
                </a:lnTo>
                <a:lnTo>
                  <a:pt x="100396" y="79235"/>
                </a:lnTo>
                <a:lnTo>
                  <a:pt x="102331" y="77064"/>
                </a:lnTo>
                <a:lnTo>
                  <a:pt x="106239" y="72839"/>
                </a:lnTo>
                <a:lnTo>
                  <a:pt x="108134" y="70708"/>
                </a:lnTo>
                <a:lnTo>
                  <a:pt x="109950" y="68576"/>
                </a:lnTo>
                <a:lnTo>
                  <a:pt x="110819" y="67470"/>
                </a:lnTo>
                <a:lnTo>
                  <a:pt x="111648" y="66365"/>
                </a:lnTo>
                <a:lnTo>
                  <a:pt x="112477" y="65260"/>
                </a:lnTo>
                <a:lnTo>
                  <a:pt x="113227" y="64115"/>
                </a:lnTo>
                <a:lnTo>
                  <a:pt x="113977" y="62970"/>
                </a:lnTo>
                <a:lnTo>
                  <a:pt x="114648" y="61825"/>
                </a:lnTo>
                <a:lnTo>
                  <a:pt x="115319" y="60640"/>
                </a:lnTo>
                <a:lnTo>
                  <a:pt x="115911" y="59456"/>
                </a:lnTo>
                <a:lnTo>
                  <a:pt x="116425" y="58232"/>
                </a:lnTo>
                <a:lnTo>
                  <a:pt x="116898" y="57008"/>
                </a:lnTo>
                <a:lnTo>
                  <a:pt x="117333" y="55745"/>
                </a:lnTo>
                <a:lnTo>
                  <a:pt x="117688" y="54442"/>
                </a:lnTo>
                <a:lnTo>
                  <a:pt x="117964" y="53139"/>
                </a:lnTo>
                <a:lnTo>
                  <a:pt x="118201" y="51797"/>
                </a:lnTo>
                <a:lnTo>
                  <a:pt x="118320" y="50415"/>
                </a:lnTo>
                <a:lnTo>
                  <a:pt x="118399" y="49034"/>
                </a:lnTo>
                <a:lnTo>
                  <a:pt x="118399" y="48678"/>
                </a:lnTo>
                <a:lnTo>
                  <a:pt x="118399" y="47849"/>
                </a:lnTo>
                <a:lnTo>
                  <a:pt x="118359" y="47060"/>
                </a:lnTo>
                <a:lnTo>
                  <a:pt x="118280" y="46270"/>
                </a:lnTo>
                <a:lnTo>
                  <a:pt x="118201" y="45441"/>
                </a:lnTo>
                <a:lnTo>
                  <a:pt x="118083" y="44651"/>
                </a:lnTo>
                <a:lnTo>
                  <a:pt x="117964" y="43862"/>
                </a:lnTo>
                <a:lnTo>
                  <a:pt x="117806" y="43112"/>
                </a:lnTo>
                <a:lnTo>
                  <a:pt x="117609" y="42322"/>
                </a:lnTo>
                <a:lnTo>
                  <a:pt x="117412" y="41572"/>
                </a:lnTo>
                <a:lnTo>
                  <a:pt x="117175" y="40782"/>
                </a:lnTo>
                <a:lnTo>
                  <a:pt x="116898" y="40032"/>
                </a:lnTo>
                <a:lnTo>
                  <a:pt x="116622" y="39322"/>
                </a:lnTo>
                <a:lnTo>
                  <a:pt x="116306" y="38572"/>
                </a:lnTo>
                <a:lnTo>
                  <a:pt x="115990" y="37861"/>
                </a:lnTo>
                <a:lnTo>
                  <a:pt x="115635" y="37150"/>
                </a:lnTo>
                <a:lnTo>
                  <a:pt x="115240" y="36479"/>
                </a:lnTo>
                <a:lnTo>
                  <a:pt x="114845" y="35769"/>
                </a:lnTo>
                <a:lnTo>
                  <a:pt x="114411" y="35097"/>
                </a:lnTo>
                <a:lnTo>
                  <a:pt x="113937" y="34466"/>
                </a:lnTo>
                <a:lnTo>
                  <a:pt x="113464" y="33834"/>
                </a:lnTo>
                <a:lnTo>
                  <a:pt x="112950" y="33202"/>
                </a:lnTo>
                <a:lnTo>
                  <a:pt x="112398" y="32610"/>
                </a:lnTo>
                <a:lnTo>
                  <a:pt x="111845" y="32018"/>
                </a:lnTo>
                <a:lnTo>
                  <a:pt x="111253" y="31465"/>
                </a:lnTo>
                <a:lnTo>
                  <a:pt x="110661" y="30913"/>
                </a:lnTo>
                <a:lnTo>
                  <a:pt x="110029" y="30399"/>
                </a:lnTo>
                <a:lnTo>
                  <a:pt x="109358" y="29886"/>
                </a:lnTo>
                <a:lnTo>
                  <a:pt x="108687" y="29373"/>
                </a:lnTo>
                <a:lnTo>
                  <a:pt x="107976" y="28939"/>
                </a:lnTo>
                <a:lnTo>
                  <a:pt x="107226" y="28465"/>
                </a:lnTo>
                <a:lnTo>
                  <a:pt x="106476" y="28070"/>
                </a:lnTo>
                <a:lnTo>
                  <a:pt x="105686" y="27675"/>
                </a:lnTo>
                <a:lnTo>
                  <a:pt x="104147" y="27004"/>
                </a:lnTo>
                <a:lnTo>
                  <a:pt x="102607" y="26373"/>
                </a:lnTo>
                <a:lnTo>
                  <a:pt x="101028" y="25820"/>
                </a:lnTo>
                <a:lnTo>
                  <a:pt x="99409" y="25307"/>
                </a:lnTo>
                <a:lnTo>
                  <a:pt x="97790" y="24833"/>
                </a:lnTo>
                <a:lnTo>
                  <a:pt x="96132" y="24399"/>
                </a:lnTo>
                <a:lnTo>
                  <a:pt x="94474" y="23964"/>
                </a:lnTo>
                <a:lnTo>
                  <a:pt x="92816" y="23570"/>
                </a:lnTo>
                <a:lnTo>
                  <a:pt x="89460" y="22859"/>
                </a:lnTo>
                <a:lnTo>
                  <a:pt x="86105" y="22148"/>
                </a:lnTo>
                <a:lnTo>
                  <a:pt x="82749" y="21398"/>
                </a:lnTo>
                <a:lnTo>
                  <a:pt x="81091" y="21003"/>
                </a:lnTo>
                <a:lnTo>
                  <a:pt x="79433" y="20569"/>
                </a:lnTo>
                <a:lnTo>
                  <a:pt x="78169" y="20214"/>
                </a:lnTo>
                <a:lnTo>
                  <a:pt x="76945" y="19780"/>
                </a:lnTo>
                <a:lnTo>
                  <a:pt x="75761" y="19345"/>
                </a:lnTo>
                <a:lnTo>
                  <a:pt x="74577" y="18872"/>
                </a:lnTo>
                <a:lnTo>
                  <a:pt x="73432" y="18358"/>
                </a:lnTo>
                <a:lnTo>
                  <a:pt x="72326" y="17845"/>
                </a:lnTo>
                <a:lnTo>
                  <a:pt x="71221" y="17253"/>
                </a:lnTo>
                <a:lnTo>
                  <a:pt x="70116" y="16661"/>
                </a:lnTo>
                <a:lnTo>
                  <a:pt x="69050" y="16069"/>
                </a:lnTo>
                <a:lnTo>
                  <a:pt x="68023" y="15437"/>
                </a:lnTo>
                <a:lnTo>
                  <a:pt x="65970" y="14134"/>
                </a:lnTo>
                <a:lnTo>
                  <a:pt x="63917" y="12792"/>
                </a:lnTo>
                <a:lnTo>
                  <a:pt x="61943" y="11410"/>
                </a:lnTo>
                <a:lnTo>
                  <a:pt x="59930" y="10028"/>
                </a:lnTo>
                <a:lnTo>
                  <a:pt x="57917" y="8646"/>
                </a:lnTo>
                <a:lnTo>
                  <a:pt x="55864" y="7344"/>
                </a:lnTo>
                <a:lnTo>
                  <a:pt x="53811" y="6041"/>
                </a:lnTo>
                <a:lnTo>
                  <a:pt x="52745" y="5449"/>
                </a:lnTo>
                <a:lnTo>
                  <a:pt x="51679" y="4856"/>
                </a:lnTo>
                <a:lnTo>
                  <a:pt x="50573" y="4304"/>
                </a:lnTo>
                <a:lnTo>
                  <a:pt x="49468" y="3790"/>
                </a:lnTo>
                <a:lnTo>
                  <a:pt x="48323" y="3277"/>
                </a:lnTo>
                <a:lnTo>
                  <a:pt x="47139" y="2804"/>
                </a:lnTo>
                <a:lnTo>
                  <a:pt x="45954" y="2369"/>
                </a:lnTo>
                <a:lnTo>
                  <a:pt x="44731" y="1974"/>
                </a:lnTo>
                <a:lnTo>
                  <a:pt x="43151" y="1501"/>
                </a:lnTo>
                <a:lnTo>
                  <a:pt x="41572" y="1106"/>
                </a:lnTo>
                <a:lnTo>
                  <a:pt x="39954" y="790"/>
                </a:lnTo>
                <a:lnTo>
                  <a:pt x="38295" y="514"/>
                </a:lnTo>
                <a:lnTo>
                  <a:pt x="36637" y="277"/>
                </a:lnTo>
                <a:lnTo>
                  <a:pt x="34979" y="119"/>
                </a:lnTo>
                <a:lnTo>
                  <a:pt x="33321" y="40"/>
                </a:lnTo>
                <a:lnTo>
                  <a:pt x="31623" y="0"/>
                </a:lnTo>
                <a:close/>
              </a:path>
            </a:pathLst>
          </a:custGeom>
          <a:solidFill>
            <a:srgbClr val="F4F8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00" y="446811"/>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subTitle"/>
          </p:nvPr>
        </p:nvSpPr>
        <p:spPr>
          <a:xfrm>
            <a:off x="919675" y="1972790"/>
            <a:ext cx="21489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Poppins"/>
              <a:buNone/>
              <a:defRPr b="1" sz="2100">
                <a:solidFill>
                  <a:schemeClr val="dk1"/>
                </a:solidFill>
                <a:latin typeface="Poppins"/>
                <a:ea typeface="Poppins"/>
                <a:cs typeface="Poppins"/>
                <a:sym typeface="Poppins"/>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1600"/>
              </a:spcBef>
              <a:spcAft>
                <a:spcPts val="0"/>
              </a:spcAft>
              <a:buSzPts val="1800"/>
              <a:buFont typeface="Poppins"/>
              <a:buNone/>
              <a:defRPr b="1" sz="1800">
                <a:latin typeface="Poppins"/>
                <a:ea typeface="Poppins"/>
                <a:cs typeface="Poppins"/>
                <a:sym typeface="Poppins"/>
              </a:defRPr>
            </a:lvl3pPr>
            <a:lvl4pPr lvl="3" rtl="0" algn="ctr">
              <a:spcBef>
                <a:spcPts val="1600"/>
              </a:spcBef>
              <a:spcAft>
                <a:spcPts val="0"/>
              </a:spcAft>
              <a:buSzPts val="1800"/>
              <a:buFont typeface="Poppins"/>
              <a:buNone/>
              <a:defRPr b="1" sz="1800">
                <a:latin typeface="Poppins"/>
                <a:ea typeface="Poppins"/>
                <a:cs typeface="Poppins"/>
                <a:sym typeface="Poppins"/>
              </a:defRPr>
            </a:lvl4pPr>
            <a:lvl5pPr lvl="4" rtl="0" algn="ctr">
              <a:spcBef>
                <a:spcPts val="1600"/>
              </a:spcBef>
              <a:spcAft>
                <a:spcPts val="0"/>
              </a:spcAft>
              <a:buSzPts val="1800"/>
              <a:buFont typeface="Poppins"/>
              <a:buNone/>
              <a:defRPr b="1" sz="1800">
                <a:latin typeface="Poppins"/>
                <a:ea typeface="Poppins"/>
                <a:cs typeface="Poppins"/>
                <a:sym typeface="Poppins"/>
              </a:defRPr>
            </a:lvl5pPr>
            <a:lvl6pPr lvl="5" rtl="0" algn="ctr">
              <a:spcBef>
                <a:spcPts val="1600"/>
              </a:spcBef>
              <a:spcAft>
                <a:spcPts val="0"/>
              </a:spcAft>
              <a:buSzPts val="1800"/>
              <a:buFont typeface="Poppins"/>
              <a:buNone/>
              <a:defRPr b="1" sz="1800">
                <a:latin typeface="Poppins"/>
                <a:ea typeface="Poppins"/>
                <a:cs typeface="Poppins"/>
                <a:sym typeface="Poppins"/>
              </a:defRPr>
            </a:lvl6pPr>
            <a:lvl7pPr lvl="6" rtl="0" algn="ctr">
              <a:spcBef>
                <a:spcPts val="1600"/>
              </a:spcBef>
              <a:spcAft>
                <a:spcPts val="0"/>
              </a:spcAft>
              <a:buSzPts val="1800"/>
              <a:buFont typeface="Poppins"/>
              <a:buNone/>
              <a:defRPr b="1" sz="1800">
                <a:latin typeface="Poppins"/>
                <a:ea typeface="Poppins"/>
                <a:cs typeface="Poppins"/>
                <a:sym typeface="Poppins"/>
              </a:defRPr>
            </a:lvl7pPr>
            <a:lvl8pPr lvl="7" rtl="0" algn="ctr">
              <a:spcBef>
                <a:spcPts val="1600"/>
              </a:spcBef>
              <a:spcAft>
                <a:spcPts val="0"/>
              </a:spcAft>
              <a:buSzPts val="1800"/>
              <a:buFont typeface="Poppins"/>
              <a:buNone/>
              <a:defRPr b="1" sz="1800">
                <a:latin typeface="Poppins"/>
                <a:ea typeface="Poppins"/>
                <a:cs typeface="Poppins"/>
                <a:sym typeface="Poppins"/>
              </a:defRPr>
            </a:lvl8pPr>
            <a:lvl9pPr lvl="8" rtl="0" algn="ctr">
              <a:spcBef>
                <a:spcPts val="1600"/>
              </a:spcBef>
              <a:spcAft>
                <a:spcPts val="1600"/>
              </a:spcAft>
              <a:buSzPts val="1800"/>
              <a:buFont typeface="Poppins"/>
              <a:buNone/>
              <a:defRPr b="1" sz="1800">
                <a:latin typeface="Poppins"/>
                <a:ea typeface="Poppins"/>
                <a:cs typeface="Poppins"/>
                <a:sym typeface="Poppins"/>
              </a:defRPr>
            </a:lvl9pPr>
          </a:lstStyle>
          <a:p/>
        </p:txBody>
      </p:sp>
      <p:sp>
        <p:nvSpPr>
          <p:cNvPr id="30" name="Google Shape;30;p5"/>
          <p:cNvSpPr txBox="1"/>
          <p:nvPr>
            <p:ph idx="2" type="subTitle"/>
          </p:nvPr>
        </p:nvSpPr>
        <p:spPr>
          <a:xfrm>
            <a:off x="919675" y="2423015"/>
            <a:ext cx="2148900" cy="93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31" name="Google Shape;31;p5"/>
          <p:cNvSpPr txBox="1"/>
          <p:nvPr>
            <p:ph idx="3" type="subTitle"/>
          </p:nvPr>
        </p:nvSpPr>
        <p:spPr>
          <a:xfrm>
            <a:off x="6075425" y="1972799"/>
            <a:ext cx="21489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Poppins"/>
              <a:buNone/>
              <a:defRPr b="1" sz="2100">
                <a:solidFill>
                  <a:schemeClr val="dk1"/>
                </a:solidFill>
                <a:latin typeface="Poppins"/>
                <a:ea typeface="Poppins"/>
                <a:cs typeface="Poppins"/>
                <a:sym typeface="Poppins"/>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1600"/>
              </a:spcBef>
              <a:spcAft>
                <a:spcPts val="0"/>
              </a:spcAft>
              <a:buSzPts val="1800"/>
              <a:buFont typeface="Poppins"/>
              <a:buNone/>
              <a:defRPr b="1" sz="1800">
                <a:latin typeface="Poppins"/>
                <a:ea typeface="Poppins"/>
                <a:cs typeface="Poppins"/>
                <a:sym typeface="Poppins"/>
              </a:defRPr>
            </a:lvl3pPr>
            <a:lvl4pPr lvl="3" rtl="0" algn="ctr">
              <a:spcBef>
                <a:spcPts val="1600"/>
              </a:spcBef>
              <a:spcAft>
                <a:spcPts val="0"/>
              </a:spcAft>
              <a:buSzPts val="1800"/>
              <a:buFont typeface="Poppins"/>
              <a:buNone/>
              <a:defRPr b="1" sz="1800">
                <a:latin typeface="Poppins"/>
                <a:ea typeface="Poppins"/>
                <a:cs typeface="Poppins"/>
                <a:sym typeface="Poppins"/>
              </a:defRPr>
            </a:lvl4pPr>
            <a:lvl5pPr lvl="4" rtl="0" algn="ctr">
              <a:spcBef>
                <a:spcPts val="1600"/>
              </a:spcBef>
              <a:spcAft>
                <a:spcPts val="0"/>
              </a:spcAft>
              <a:buSzPts val="1800"/>
              <a:buFont typeface="Poppins"/>
              <a:buNone/>
              <a:defRPr b="1" sz="1800">
                <a:latin typeface="Poppins"/>
                <a:ea typeface="Poppins"/>
                <a:cs typeface="Poppins"/>
                <a:sym typeface="Poppins"/>
              </a:defRPr>
            </a:lvl5pPr>
            <a:lvl6pPr lvl="5" rtl="0" algn="ctr">
              <a:spcBef>
                <a:spcPts val="1600"/>
              </a:spcBef>
              <a:spcAft>
                <a:spcPts val="0"/>
              </a:spcAft>
              <a:buSzPts val="1800"/>
              <a:buFont typeface="Poppins"/>
              <a:buNone/>
              <a:defRPr b="1" sz="1800">
                <a:latin typeface="Poppins"/>
                <a:ea typeface="Poppins"/>
                <a:cs typeface="Poppins"/>
                <a:sym typeface="Poppins"/>
              </a:defRPr>
            </a:lvl6pPr>
            <a:lvl7pPr lvl="6" rtl="0" algn="ctr">
              <a:spcBef>
                <a:spcPts val="1600"/>
              </a:spcBef>
              <a:spcAft>
                <a:spcPts val="0"/>
              </a:spcAft>
              <a:buSzPts val="1800"/>
              <a:buFont typeface="Poppins"/>
              <a:buNone/>
              <a:defRPr b="1" sz="1800">
                <a:latin typeface="Poppins"/>
                <a:ea typeface="Poppins"/>
                <a:cs typeface="Poppins"/>
                <a:sym typeface="Poppins"/>
              </a:defRPr>
            </a:lvl7pPr>
            <a:lvl8pPr lvl="7" rtl="0" algn="ctr">
              <a:spcBef>
                <a:spcPts val="1600"/>
              </a:spcBef>
              <a:spcAft>
                <a:spcPts val="0"/>
              </a:spcAft>
              <a:buSzPts val="1800"/>
              <a:buFont typeface="Poppins"/>
              <a:buNone/>
              <a:defRPr b="1" sz="1800">
                <a:latin typeface="Poppins"/>
                <a:ea typeface="Poppins"/>
                <a:cs typeface="Poppins"/>
                <a:sym typeface="Poppins"/>
              </a:defRPr>
            </a:lvl8pPr>
            <a:lvl9pPr lvl="8" rtl="0" algn="ctr">
              <a:spcBef>
                <a:spcPts val="1600"/>
              </a:spcBef>
              <a:spcAft>
                <a:spcPts val="1600"/>
              </a:spcAft>
              <a:buSzPts val="1800"/>
              <a:buFont typeface="Poppins"/>
              <a:buNone/>
              <a:defRPr b="1" sz="1800">
                <a:latin typeface="Poppins"/>
                <a:ea typeface="Poppins"/>
                <a:cs typeface="Poppins"/>
                <a:sym typeface="Poppins"/>
              </a:defRPr>
            </a:lvl9pPr>
          </a:lstStyle>
          <a:p/>
        </p:txBody>
      </p:sp>
      <p:sp>
        <p:nvSpPr>
          <p:cNvPr id="32" name="Google Shape;32;p5"/>
          <p:cNvSpPr txBox="1"/>
          <p:nvPr>
            <p:ph idx="4" type="subTitle"/>
          </p:nvPr>
        </p:nvSpPr>
        <p:spPr>
          <a:xfrm>
            <a:off x="6075425" y="2423024"/>
            <a:ext cx="2148900" cy="93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33" name="Google Shape;33;p5"/>
          <p:cNvSpPr/>
          <p:nvPr/>
        </p:nvSpPr>
        <p:spPr>
          <a:xfrm>
            <a:off x="2796750" y="3374300"/>
            <a:ext cx="3550500" cy="3550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a:off x="5014476" y="4474375"/>
            <a:ext cx="2394300" cy="23943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1365524" y="-950050"/>
            <a:ext cx="2394300" cy="23943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0_1_1_2">
    <p:bg>
      <p:bgPr>
        <a:solidFill>
          <a:schemeClr val="dk1"/>
        </a:solidFill>
      </p:bgPr>
    </p:bg>
    <p:spTree>
      <p:nvGrpSpPr>
        <p:cNvPr id="267" name="Shape 267"/>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0_1_1_1_1">
    <p:bg>
      <p:bgPr>
        <a:solidFill>
          <a:schemeClr val="dk2"/>
        </a:solidFill>
      </p:bgPr>
    </p:bg>
    <p:spTree>
      <p:nvGrpSpPr>
        <p:cNvPr id="268" name="Shape 26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p:nvPr/>
        </p:nvSpPr>
        <p:spPr>
          <a:xfrm>
            <a:off x="-954249" y="4277975"/>
            <a:ext cx="1771500" cy="1771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8093701" y="-893650"/>
            <a:ext cx="1771500" cy="177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7"/>
          <p:cNvSpPr txBox="1"/>
          <p:nvPr>
            <p:ph type="title"/>
          </p:nvPr>
        </p:nvSpPr>
        <p:spPr>
          <a:xfrm>
            <a:off x="2688800" y="1613550"/>
            <a:ext cx="3766500" cy="10467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None/>
              <a:defRPr sz="5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2936725" y="2625000"/>
            <a:ext cx="3270600" cy="1046700"/>
          </a:xfrm>
          <a:prstGeom prst="rect">
            <a:avLst/>
          </a:prstGeom>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p:nvPr/>
        </p:nvSpPr>
        <p:spPr>
          <a:xfrm>
            <a:off x="-1489621" y="-1469975"/>
            <a:ext cx="3379800" cy="3379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2882104" y="4196225"/>
            <a:ext cx="3379800" cy="337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1004400" y="686425"/>
            <a:ext cx="2071800" cy="2071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7765525" y="-882575"/>
            <a:ext cx="2071800" cy="20718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no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1914300" y="1353591"/>
            <a:ext cx="5315400" cy="193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700"/>
              <a:buNone/>
              <a:defRPr sz="7200"/>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49" name="Google Shape;49;p8"/>
          <p:cNvSpPr/>
          <p:nvPr/>
        </p:nvSpPr>
        <p:spPr>
          <a:xfrm>
            <a:off x="3191701" y="4228550"/>
            <a:ext cx="2739900" cy="2739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p:nvPr/>
        </p:nvSpPr>
        <p:spPr>
          <a:xfrm>
            <a:off x="8076225" y="-982450"/>
            <a:ext cx="2071800" cy="20718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a:off x="-1676950" y="-1745100"/>
            <a:ext cx="3287400" cy="3287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52" name="Shape 52"/>
        <p:cNvGrpSpPr/>
        <p:nvPr/>
      </p:nvGrpSpPr>
      <p:grpSpPr>
        <a:xfrm>
          <a:off x="0" y="0"/>
          <a:ext cx="0" cy="0"/>
          <a:chOff x="0" y="0"/>
          <a:chExt cx="0" cy="0"/>
        </a:xfrm>
      </p:grpSpPr>
      <p:sp>
        <p:nvSpPr>
          <p:cNvPr id="53" name="Google Shape;53;p9"/>
          <p:cNvSpPr txBox="1"/>
          <p:nvPr>
            <p:ph type="title"/>
          </p:nvPr>
        </p:nvSpPr>
        <p:spPr>
          <a:xfrm>
            <a:off x="2440950" y="1491475"/>
            <a:ext cx="4262100" cy="946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42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1" type="subTitle"/>
          </p:nvPr>
        </p:nvSpPr>
        <p:spPr>
          <a:xfrm>
            <a:off x="2440950" y="2368000"/>
            <a:ext cx="4262100" cy="128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a:solidFill>
                  <a:schemeClr val="accen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5" name="Google Shape;55;p9"/>
          <p:cNvSpPr/>
          <p:nvPr/>
        </p:nvSpPr>
        <p:spPr>
          <a:xfrm>
            <a:off x="-1663675" y="-1676275"/>
            <a:ext cx="3310800" cy="3310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p:cNvSpPr/>
          <p:nvPr/>
        </p:nvSpPr>
        <p:spPr>
          <a:xfrm>
            <a:off x="7594375" y="-2600075"/>
            <a:ext cx="6024900" cy="6024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9"/>
          <p:cNvSpPr/>
          <p:nvPr/>
        </p:nvSpPr>
        <p:spPr>
          <a:xfrm>
            <a:off x="7661900" y="2596300"/>
            <a:ext cx="3310800" cy="33108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9"/>
          <p:cNvSpPr/>
          <p:nvPr/>
        </p:nvSpPr>
        <p:spPr>
          <a:xfrm>
            <a:off x="-4377775" y="2689175"/>
            <a:ext cx="6024900" cy="6024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0"/>
          <p:cNvSpPr txBox="1"/>
          <p:nvPr>
            <p:ph type="title"/>
          </p:nvPr>
        </p:nvSpPr>
        <p:spPr>
          <a:xfrm>
            <a:off x="779050" y="678025"/>
            <a:ext cx="3813300" cy="8355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1pPr>
            <a:lvl2pPr lvl="1">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2pPr>
            <a:lvl3pPr lvl="2">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3pPr>
            <a:lvl4pPr lvl="3">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4pPr>
            <a:lvl5pPr lvl="4">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5pPr>
            <a:lvl6pPr lvl="5">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6pPr>
            <a:lvl7pPr lvl="6">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7pPr>
            <a:lvl8pPr lvl="7">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8pPr>
            <a:lvl9pPr lvl="8">
              <a:spcBef>
                <a:spcPts val="0"/>
              </a:spcBef>
              <a:spcAft>
                <a:spcPts val="0"/>
              </a:spcAft>
              <a:buClr>
                <a:schemeClr val="dk2"/>
              </a:buClr>
              <a:buSzPts val="2800"/>
              <a:buFont typeface="Poppins"/>
              <a:buNone/>
              <a:defRPr b="1" sz="2800">
                <a:solidFill>
                  <a:schemeClr val="dk2"/>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1pPr>
            <a:lvl2pPr indent="-317500" lvl="1" marL="9144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type="ctrTitle"/>
          </p:nvPr>
        </p:nvSpPr>
        <p:spPr>
          <a:xfrm>
            <a:off x="51550" y="220250"/>
            <a:ext cx="5774400" cy="34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Paradoxical Paradises: </a:t>
            </a:r>
            <a:endParaRPr/>
          </a:p>
          <a:p>
            <a:pPr indent="0" lvl="0" marL="0" rtl="0" algn="l">
              <a:spcBef>
                <a:spcPts val="0"/>
              </a:spcBef>
              <a:spcAft>
                <a:spcPts val="0"/>
              </a:spcAft>
              <a:buNone/>
            </a:pPr>
            <a:r>
              <a:rPr lang="en" sz="2900"/>
              <a:t>Duboisian “Double Consciousness” as expressed through Caribbean people &amp; the tourism industry</a:t>
            </a:r>
            <a:endParaRPr sz="2900"/>
          </a:p>
        </p:txBody>
      </p:sp>
      <p:sp>
        <p:nvSpPr>
          <p:cNvPr id="274" name="Google Shape;274;p43"/>
          <p:cNvSpPr txBox="1"/>
          <p:nvPr>
            <p:ph idx="1" type="subTitle"/>
          </p:nvPr>
        </p:nvSpPr>
        <p:spPr>
          <a:xfrm>
            <a:off x="723725" y="3993566"/>
            <a:ext cx="2571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Kareen George</a:t>
            </a:r>
            <a:endParaRPr sz="2400"/>
          </a:p>
          <a:p>
            <a:pPr indent="0" lvl="0" marL="0" rtl="0" algn="l">
              <a:spcBef>
                <a:spcPts val="0"/>
              </a:spcBef>
              <a:spcAft>
                <a:spcPts val="0"/>
              </a:spcAft>
              <a:buNone/>
            </a:pPr>
            <a:r>
              <a:t/>
            </a:r>
            <a:endParaRPr/>
          </a:p>
        </p:txBody>
      </p:sp>
      <p:pic>
        <p:nvPicPr>
          <p:cNvPr id="275" name="Google Shape;275;p43"/>
          <p:cNvPicPr preferRelativeResize="0"/>
          <p:nvPr/>
        </p:nvPicPr>
        <p:blipFill rotWithShape="1">
          <a:blip r:embed="rId3">
            <a:alphaModFix/>
          </a:blip>
          <a:srcRect b="1569" l="22216" r="23913" t="-1569"/>
          <a:stretch/>
        </p:blipFill>
        <p:spPr>
          <a:xfrm rot="-1198320">
            <a:off x="7164095" y="566880"/>
            <a:ext cx="2515036" cy="4913166"/>
          </a:xfrm>
          <a:prstGeom prst="rect">
            <a:avLst/>
          </a:prstGeom>
          <a:noFill/>
          <a:ln>
            <a:noFill/>
          </a:ln>
        </p:spPr>
      </p:pic>
      <p:pic>
        <p:nvPicPr>
          <p:cNvPr id="276" name="Google Shape;276;p43"/>
          <p:cNvPicPr preferRelativeResize="0"/>
          <p:nvPr/>
        </p:nvPicPr>
        <p:blipFill rotWithShape="1">
          <a:blip r:embed="rId3">
            <a:alphaModFix/>
          </a:blip>
          <a:srcRect b="35711" l="22341" r="23207" t="0"/>
          <a:stretch/>
        </p:blipFill>
        <p:spPr>
          <a:xfrm>
            <a:off x="5705775" y="2093999"/>
            <a:ext cx="2582876" cy="3049500"/>
          </a:xfrm>
          <a:prstGeom prst="rect">
            <a:avLst/>
          </a:prstGeom>
          <a:noFill/>
          <a:ln>
            <a:noFill/>
          </a:ln>
        </p:spPr>
      </p:pic>
      <p:pic>
        <p:nvPicPr>
          <p:cNvPr id="277" name="Google Shape;277;p43"/>
          <p:cNvPicPr preferRelativeResize="0"/>
          <p:nvPr/>
        </p:nvPicPr>
        <p:blipFill rotWithShape="1">
          <a:blip r:embed="rId3">
            <a:alphaModFix/>
          </a:blip>
          <a:srcRect b="0" l="25800" r="22743" t="0"/>
          <a:stretch/>
        </p:blipFill>
        <p:spPr>
          <a:xfrm rot="134363">
            <a:off x="4811719" y="330100"/>
            <a:ext cx="2402288" cy="5069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4"/>
          <p:cNvSpPr txBox="1"/>
          <p:nvPr>
            <p:ph type="title"/>
          </p:nvPr>
        </p:nvSpPr>
        <p:spPr>
          <a:xfrm>
            <a:off x="3154475" y="150975"/>
            <a:ext cx="5596800" cy="184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The Question:</a:t>
            </a:r>
            <a:endParaRPr/>
          </a:p>
        </p:txBody>
      </p:sp>
      <p:sp>
        <p:nvSpPr>
          <p:cNvPr id="283" name="Google Shape;283;p44"/>
          <p:cNvSpPr txBox="1"/>
          <p:nvPr>
            <p:ph idx="2" type="title"/>
          </p:nvPr>
        </p:nvSpPr>
        <p:spPr>
          <a:xfrm>
            <a:off x="4572000" y="2256400"/>
            <a:ext cx="4326600" cy="2717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2100"/>
              <a:t>How do Caribbean people feel about the imbalance of power and the exploitation associated with tourism and how is this expressed through the literature? </a:t>
            </a:r>
            <a:endParaRPr b="0" sz="2100"/>
          </a:p>
        </p:txBody>
      </p:sp>
      <p:pic>
        <p:nvPicPr>
          <p:cNvPr id="284" name="Google Shape;284;p44"/>
          <p:cNvPicPr preferRelativeResize="0"/>
          <p:nvPr/>
        </p:nvPicPr>
        <p:blipFill>
          <a:blip r:embed="rId3">
            <a:alphaModFix/>
          </a:blip>
          <a:stretch>
            <a:fillRect/>
          </a:stretch>
        </p:blipFill>
        <p:spPr>
          <a:xfrm>
            <a:off x="486375" y="1304675"/>
            <a:ext cx="2849674" cy="2849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5"/>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Theory</a:t>
            </a:r>
            <a:endParaRPr/>
          </a:p>
        </p:txBody>
      </p:sp>
      <p:sp>
        <p:nvSpPr>
          <p:cNvPr id="290" name="Google Shape;290;p45"/>
          <p:cNvSpPr txBox="1"/>
          <p:nvPr/>
        </p:nvSpPr>
        <p:spPr>
          <a:xfrm>
            <a:off x="601500" y="1460800"/>
            <a:ext cx="7758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Nunito"/>
                <a:ea typeface="Nunito"/>
                <a:cs typeface="Nunito"/>
                <a:sym typeface="Nunito"/>
              </a:rPr>
              <a:t>Caribbean people employ “double-consciousness” in their participation in the tourism industry, even with their knowledge of its exploitative and unsustainable nature. This is because the income amassed from tourism is imperative to survival, so it is in their best interests to maintain the image of perfection and paradise that the tourists expect.</a:t>
            </a:r>
            <a:endParaRPr sz="20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en" sz="1200">
                <a:solidFill>
                  <a:schemeClr val="dk2"/>
                </a:solidFill>
                <a:latin typeface="Nunito"/>
                <a:ea typeface="Nunito"/>
                <a:cs typeface="Nunito"/>
                <a:sym typeface="Nunito"/>
              </a:rPr>
              <a:t> </a:t>
            </a:r>
            <a:endParaRPr sz="1200">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6"/>
          <p:cNvSpPr txBox="1"/>
          <p:nvPr>
            <p:ph type="title"/>
          </p:nvPr>
        </p:nvSpPr>
        <p:spPr>
          <a:xfrm>
            <a:off x="311700" y="24580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Definitions</a:t>
            </a:r>
            <a:endParaRPr/>
          </a:p>
        </p:txBody>
      </p:sp>
      <p:sp>
        <p:nvSpPr>
          <p:cNvPr id="296" name="Google Shape;296;p46"/>
          <p:cNvSpPr txBox="1"/>
          <p:nvPr>
            <p:ph idx="1" type="body"/>
          </p:nvPr>
        </p:nvSpPr>
        <p:spPr>
          <a:xfrm>
            <a:off x="551100" y="818500"/>
            <a:ext cx="8383200" cy="39909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500"/>
              <a:t>Double Consciousness: In W.E.B Dubois “Souls of Black Folk”, he defines “Double consciousness as “sense of always looking at one's self through the eyes of others, of measuring one's soul by the tape of a world that looks on in amused contempt and pity” (Dubois)</a:t>
            </a:r>
            <a:r>
              <a:rPr lang="en" sz="1500"/>
              <a:t>. </a:t>
            </a:r>
            <a:endParaRPr sz="1500"/>
          </a:p>
          <a:p>
            <a:pPr indent="0" lvl="0" marL="457200" rtl="0" algn="l">
              <a:lnSpc>
                <a:spcPct val="150000"/>
              </a:lnSpc>
              <a:spcBef>
                <a:spcPts val="0"/>
              </a:spcBef>
              <a:spcAft>
                <a:spcPts val="0"/>
              </a:spcAft>
              <a:buNone/>
            </a:pPr>
            <a:r>
              <a:t/>
            </a:r>
            <a:endParaRPr sz="1500"/>
          </a:p>
          <a:p>
            <a:pPr indent="-336550" lvl="0" marL="457200" rtl="0" algn="l">
              <a:lnSpc>
                <a:spcPct val="150000"/>
              </a:lnSpc>
              <a:spcBef>
                <a:spcPts val="0"/>
              </a:spcBef>
              <a:spcAft>
                <a:spcPts val="0"/>
              </a:spcAft>
              <a:buSzPts val="1700"/>
              <a:buChar char="●"/>
            </a:pPr>
            <a:r>
              <a:rPr lang="en" sz="1500"/>
              <a:t>Irony: A </a:t>
            </a:r>
            <a:r>
              <a:rPr lang="en" sz="1500"/>
              <a:t>literary technique, originally used in Greek tragedy, by which the full significance of a character's words or actions are clear to the audience or reader although unknown to the character.</a:t>
            </a:r>
            <a:endParaRPr sz="1500"/>
          </a:p>
          <a:p>
            <a:pPr indent="0" lvl="0" marL="457200" rtl="0" algn="l">
              <a:lnSpc>
                <a:spcPct val="150000"/>
              </a:lnSpc>
              <a:spcBef>
                <a:spcPts val="0"/>
              </a:spcBef>
              <a:spcAft>
                <a:spcPts val="0"/>
              </a:spcAft>
              <a:buNone/>
            </a:pPr>
            <a:r>
              <a:t/>
            </a:r>
            <a:endParaRPr sz="1500"/>
          </a:p>
          <a:p>
            <a:pPr indent="-323850" lvl="0" marL="457200" rtl="0" algn="l">
              <a:lnSpc>
                <a:spcPct val="150000"/>
              </a:lnSpc>
              <a:spcBef>
                <a:spcPts val="0"/>
              </a:spcBef>
              <a:spcAft>
                <a:spcPts val="0"/>
              </a:spcAft>
              <a:buSzPts val="1500"/>
              <a:buChar char="●"/>
            </a:pPr>
            <a:r>
              <a:rPr lang="en" sz="1500"/>
              <a:t>Sarcasm:  “the use of remarks that clearly mean the opposite of what they say, made in order to hurt someone's feelings or to criticize something in a humorous way” </a:t>
            </a:r>
            <a:endParaRPr sz="1500"/>
          </a:p>
          <a:p>
            <a:pPr indent="0" lvl="0" marL="457200" rtl="0" algn="l">
              <a:lnSpc>
                <a:spcPct val="150000"/>
              </a:lnSpc>
              <a:spcBef>
                <a:spcPts val="0"/>
              </a:spcBef>
              <a:spcAft>
                <a:spcPts val="0"/>
              </a:spcAft>
              <a:buNone/>
            </a:pPr>
            <a:r>
              <a:t/>
            </a:r>
            <a:endParaRPr sz="1500"/>
          </a:p>
          <a:p>
            <a:pPr indent="0" lvl="0" marL="45720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7"/>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Contextual Information</a:t>
            </a:r>
            <a:endParaRPr/>
          </a:p>
          <a:p>
            <a:pPr indent="0" lvl="0" marL="0" rtl="0" algn="ctr">
              <a:spcBef>
                <a:spcPts val="0"/>
              </a:spcBef>
              <a:spcAft>
                <a:spcPts val="0"/>
              </a:spcAft>
              <a:buNone/>
            </a:pPr>
            <a:r>
              <a:t/>
            </a:r>
            <a:endParaRPr/>
          </a:p>
        </p:txBody>
      </p:sp>
      <p:sp>
        <p:nvSpPr>
          <p:cNvPr id="302" name="Google Shape;302;p47"/>
          <p:cNvSpPr txBox="1"/>
          <p:nvPr>
            <p:ph idx="1" type="body"/>
          </p:nvPr>
        </p:nvSpPr>
        <p:spPr>
          <a:xfrm>
            <a:off x="715225" y="1019800"/>
            <a:ext cx="8117100" cy="38289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400"/>
              <a:t> The tourism industry is the one with which the Caribbean’s image is most commonly identified, particularly on an international scale (Thomas 2015)</a:t>
            </a:r>
            <a:endParaRPr sz="1400"/>
          </a:p>
          <a:p>
            <a:pPr indent="0" lvl="0" marL="457200" rtl="0" algn="l">
              <a:lnSpc>
                <a:spcPct val="115000"/>
              </a:lnSpc>
              <a:spcBef>
                <a:spcPts val="0"/>
              </a:spcBef>
              <a:spcAft>
                <a:spcPts val="0"/>
              </a:spcAft>
              <a:buNone/>
            </a:pPr>
            <a:r>
              <a:t/>
            </a:r>
            <a:endParaRPr sz="1400"/>
          </a:p>
          <a:p>
            <a:pPr indent="-330200" lvl="0" marL="457200" rtl="0" algn="l">
              <a:lnSpc>
                <a:spcPct val="115000"/>
              </a:lnSpc>
              <a:spcBef>
                <a:spcPts val="0"/>
              </a:spcBef>
              <a:spcAft>
                <a:spcPts val="0"/>
              </a:spcAft>
              <a:buSzPts val="1600"/>
              <a:buChar char="●"/>
            </a:pPr>
            <a:r>
              <a:rPr lang="en" sz="1400"/>
              <a:t>The majority of the tourists which come to Caribbean destinations are typically from the United States, Europe and Canada (Gmelch 2012)</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lang="en" sz="1400"/>
              <a:t>Most of the tourism which occurs in the Caribbean is mass tourism, which is inherently exploitative and unsustainable.</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lang="en" sz="1400"/>
              <a:t>Tourism-related Literature in the Caribbean typically focuses on the physical beauty of the islands.</a:t>
            </a:r>
            <a:endParaRPr sz="1400"/>
          </a:p>
          <a:p>
            <a:pPr indent="0" lvl="0" marL="457200" rtl="0" algn="l">
              <a:lnSpc>
                <a:spcPct val="115000"/>
              </a:lnSpc>
              <a:spcBef>
                <a:spcPts val="0"/>
              </a:spcBef>
              <a:spcAft>
                <a:spcPts val="0"/>
              </a:spcAft>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8"/>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Texts</a:t>
            </a:r>
            <a:endParaRPr/>
          </a:p>
        </p:txBody>
      </p:sp>
      <p:sp>
        <p:nvSpPr>
          <p:cNvPr id="308" name="Google Shape;308;p48"/>
          <p:cNvSpPr txBox="1"/>
          <p:nvPr>
            <p:ph idx="1" type="body"/>
          </p:nvPr>
        </p:nvSpPr>
        <p:spPr>
          <a:xfrm>
            <a:off x="715225" y="1019800"/>
            <a:ext cx="8117100" cy="3828900"/>
          </a:xfrm>
          <a:prstGeom prst="rect">
            <a:avLst/>
          </a:prstGeom>
        </p:spPr>
        <p:txBody>
          <a:bodyPr anchorCtr="0" anchor="t" bIns="91425" lIns="91425" spcFirstLastPara="1" rIns="91425" wrap="square" tIns="91425">
            <a:noAutofit/>
          </a:bodyPr>
          <a:lstStyle/>
          <a:p>
            <a:pPr indent="-361950" lvl="0" marL="457200" rtl="0" algn="l">
              <a:lnSpc>
                <a:spcPct val="200000"/>
              </a:lnSpc>
              <a:spcBef>
                <a:spcPts val="0"/>
              </a:spcBef>
              <a:spcAft>
                <a:spcPts val="0"/>
              </a:spcAft>
              <a:buSzPts val="2100"/>
              <a:buChar char="●"/>
            </a:pPr>
            <a:r>
              <a:rPr lang="en" sz="1900"/>
              <a:t>A Small Place: Jamaica Kincaid</a:t>
            </a:r>
            <a:endParaRPr sz="1900"/>
          </a:p>
          <a:p>
            <a:pPr indent="-361950" lvl="0" marL="457200" rtl="0" algn="l">
              <a:lnSpc>
                <a:spcPct val="200000"/>
              </a:lnSpc>
              <a:spcBef>
                <a:spcPts val="0"/>
              </a:spcBef>
              <a:spcAft>
                <a:spcPts val="0"/>
              </a:spcAft>
              <a:buSzPts val="2100"/>
              <a:buChar char="●"/>
            </a:pPr>
            <a:r>
              <a:rPr lang="en" sz="1900"/>
              <a:t>Smile Orange Trevor Rhone</a:t>
            </a:r>
            <a:endParaRPr sz="1900"/>
          </a:p>
          <a:p>
            <a:pPr indent="-349250" lvl="0" marL="457200" rtl="0" algn="l">
              <a:lnSpc>
                <a:spcPct val="200000"/>
              </a:lnSpc>
              <a:spcBef>
                <a:spcPts val="0"/>
              </a:spcBef>
              <a:spcAft>
                <a:spcPts val="0"/>
              </a:spcAft>
              <a:buSzPts val="1900"/>
              <a:buChar char="●"/>
            </a:pPr>
            <a:r>
              <a:rPr lang="en" sz="1900"/>
              <a:t>On a Coral Cay Marion Bethel</a:t>
            </a:r>
            <a:endParaRPr sz="19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9"/>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Small Place</a:t>
            </a:r>
            <a:endParaRPr/>
          </a:p>
        </p:txBody>
      </p:sp>
      <p:sp>
        <p:nvSpPr>
          <p:cNvPr id="314" name="Google Shape;314;p49"/>
          <p:cNvSpPr txBox="1"/>
          <p:nvPr>
            <p:ph idx="1" type="body"/>
          </p:nvPr>
        </p:nvSpPr>
        <p:spPr>
          <a:xfrm>
            <a:off x="715225" y="1019800"/>
            <a:ext cx="8117100" cy="38289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400"/>
              <a:t>A Small Place is a work of creative nonfiction published in 1988 by Jamaica Kincaid. A book-length essay drawing on Kincaid's experiences growing up in Antigua, it can be read as an indictment of the Antiguan government, the tourist industry and Antigua's British colonial legacy.</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lang="en" sz="1400"/>
              <a:t>Many critics make a connection between the emphasis on the physical beauty of the Caribbean and the capitalistic functioning of tourism.</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lang="en" sz="1400"/>
              <a:t>Throughout the text, Kincaid utilizes different forms of sarcasm and irony to perform a satirical commentary on the tourism industry in general</a:t>
            </a:r>
            <a:endParaRPr sz="1400"/>
          </a:p>
          <a:p>
            <a:pPr indent="0" lvl="0" marL="914400" rtl="0" algn="l">
              <a:lnSpc>
                <a:spcPct val="115000"/>
              </a:lnSpc>
              <a:spcBef>
                <a:spcPts val="0"/>
              </a:spcBef>
              <a:spcAft>
                <a:spcPts val="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0"/>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Small Place</a:t>
            </a:r>
            <a:endParaRPr/>
          </a:p>
        </p:txBody>
      </p:sp>
      <p:sp>
        <p:nvSpPr>
          <p:cNvPr id="320" name="Google Shape;320;p50"/>
          <p:cNvSpPr txBox="1"/>
          <p:nvPr>
            <p:ph idx="1" type="body"/>
          </p:nvPr>
        </p:nvSpPr>
        <p:spPr>
          <a:xfrm>
            <a:off x="715225" y="1019800"/>
            <a:ext cx="8117100" cy="38289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400"/>
              <a:t>Sarcasm through excessive descriptiveness</a:t>
            </a:r>
            <a:endParaRPr sz="1400"/>
          </a:p>
          <a:p>
            <a:pPr indent="-317500" lvl="1" marL="914400" rtl="0" algn="l">
              <a:lnSpc>
                <a:spcPct val="115000"/>
              </a:lnSpc>
              <a:spcBef>
                <a:spcPts val="0"/>
              </a:spcBef>
              <a:spcAft>
                <a:spcPts val="0"/>
              </a:spcAft>
              <a:buSzPts val="1400"/>
              <a:buChar char="○"/>
            </a:pPr>
            <a:r>
              <a:rPr lang="en"/>
              <a:t> She opens the novel by giving an extremely vivid description of what a tourist will see upon arrival on the island. She describes the entire scene that one could see from sky, to seawater, to the houses and the housepets which inhabit them down to the “flies asleep in the corner of [their] mouth[s]” (Kincaid 78)</a:t>
            </a:r>
            <a:endParaRPr sz="1400"/>
          </a:p>
          <a:p>
            <a:pPr indent="0" lvl="0" marL="457200" rtl="0" algn="l">
              <a:lnSpc>
                <a:spcPct val="115000"/>
              </a:lnSpc>
              <a:spcBef>
                <a:spcPts val="0"/>
              </a:spcBef>
              <a:spcAft>
                <a:spcPts val="0"/>
              </a:spcAft>
              <a:buNone/>
            </a:pPr>
            <a:r>
              <a:t/>
            </a:r>
            <a:endParaRPr sz="1400"/>
          </a:p>
          <a:p>
            <a:pPr indent="-330200" lvl="0" marL="457200" rtl="0" algn="l">
              <a:lnSpc>
                <a:spcPct val="115000"/>
              </a:lnSpc>
              <a:spcBef>
                <a:spcPts val="0"/>
              </a:spcBef>
              <a:spcAft>
                <a:spcPts val="0"/>
              </a:spcAft>
              <a:buSzPts val="1600"/>
              <a:buChar char="●"/>
            </a:pPr>
            <a:r>
              <a:rPr lang="en" sz="1400"/>
              <a:t>Sarcasm through exaggeration</a:t>
            </a:r>
            <a:endParaRPr sz="1400"/>
          </a:p>
          <a:p>
            <a:pPr indent="-317500" lvl="1" marL="914400" rtl="0" algn="l">
              <a:lnSpc>
                <a:spcPct val="115000"/>
              </a:lnSpc>
              <a:spcBef>
                <a:spcPts val="0"/>
              </a:spcBef>
              <a:spcAft>
                <a:spcPts val="0"/>
              </a:spcAft>
              <a:buSzPts val="1400"/>
              <a:buChar char="○"/>
            </a:pPr>
            <a:r>
              <a:rPr lang="en"/>
              <a:t>“no real sky could be that shade of blue… and no real cloud could be that white and float just that way in the blue sky” (Kincaid 77)</a:t>
            </a:r>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1"/>
          <p:cNvSpPr txBox="1"/>
          <p:nvPr>
            <p:ph idx="1" type="body"/>
          </p:nvPr>
        </p:nvSpPr>
        <p:spPr>
          <a:xfrm>
            <a:off x="1520875" y="1019800"/>
            <a:ext cx="6127500" cy="2721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There are explicit similarities between the controls Caribbean people place on their behaviour and words in the presence of White people and that of Black Americans in the presence of White people.</a:t>
            </a:r>
            <a:endParaRPr/>
          </a:p>
          <a:p>
            <a:pPr indent="-317500" lvl="0" marL="457200" rtl="0" algn="l">
              <a:spcBef>
                <a:spcPts val="0"/>
              </a:spcBef>
              <a:spcAft>
                <a:spcPts val="0"/>
              </a:spcAft>
              <a:buSzPts val="1400"/>
              <a:buChar char="●"/>
            </a:pPr>
            <a:r>
              <a:rPr lang="en"/>
              <a:t>Black Americans are forced to alter their behaviour in the interests of survival and avoiding harm and violence.</a:t>
            </a:r>
            <a:endParaRPr/>
          </a:p>
          <a:p>
            <a:pPr indent="-317500" lvl="0" marL="457200" rtl="0" algn="l">
              <a:spcBef>
                <a:spcPts val="0"/>
              </a:spcBef>
              <a:spcAft>
                <a:spcPts val="0"/>
              </a:spcAft>
              <a:buSzPts val="1400"/>
              <a:buChar char="●"/>
            </a:pPr>
            <a:r>
              <a:rPr lang="en"/>
              <a:t>Caribbean people alter their behaviour in the interests of economic survival</a:t>
            </a:r>
            <a:endParaRPr/>
          </a:p>
          <a:p>
            <a:pPr indent="-317500" lvl="0" marL="457200" rtl="0" algn="l">
              <a:spcBef>
                <a:spcPts val="0"/>
              </a:spcBef>
              <a:spcAft>
                <a:spcPts val="0"/>
              </a:spcAft>
              <a:buSzPts val="1400"/>
              <a:buChar char="●"/>
            </a:pPr>
            <a:r>
              <a:rPr lang="en"/>
              <a:t>There is a specific sort of humor associated with these controlled behaviors that make them tolerable</a:t>
            </a:r>
            <a:endParaRPr/>
          </a:p>
        </p:txBody>
      </p:sp>
      <p:sp>
        <p:nvSpPr>
          <p:cNvPr id="326" name="Google Shape;326;p51"/>
          <p:cNvSpPr txBox="1"/>
          <p:nvPr>
            <p:ph type="title"/>
          </p:nvPr>
        </p:nvSpPr>
        <p:spPr>
          <a:xfrm>
            <a:off x="311700" y="44710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iver Patient Care Breakthrough by Slidesgo">
  <a:themeElements>
    <a:clrScheme name="Simple Light">
      <a:dk1>
        <a:srgbClr val="91BA4F"/>
      </a:dk1>
      <a:lt1>
        <a:srgbClr val="F0F0F0"/>
      </a:lt1>
      <a:dk2>
        <a:srgbClr val="396336"/>
      </a:dk2>
      <a:lt2>
        <a:srgbClr val="6A8F2E"/>
      </a:lt2>
      <a:accent1>
        <a:srgbClr val="283730"/>
      </a:accent1>
      <a:accent2>
        <a:srgbClr val="FFFFFF"/>
      </a:accent2>
      <a:accent3>
        <a:srgbClr val="F4F8EE"/>
      </a:accent3>
      <a:accent4>
        <a:srgbClr val="D9EAD3"/>
      </a:accent4>
      <a:accent5>
        <a:srgbClr val="93C47D"/>
      </a:accent5>
      <a:accent6>
        <a:srgbClr val="74953F"/>
      </a:accent6>
      <a:hlink>
        <a:srgbClr val="283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